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diagrams/layout7.xml" ContentType="application/vnd.openxmlformats-officedocument.drawingml.diagram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diagrams/drawing5.xml" ContentType="application/vnd.ms-office.drawingml.diagramDrawing+xml"/>
  <Override PartName="/ppt/diagrams/quickStyle6.xml" ContentType="application/vnd.openxmlformats-officedocument.drawingml.diagramStyle+xml"/>
  <Override PartName="/ppt/diagrams/quickStyle7.xml" ContentType="application/vnd.openxmlformats-officedocument.drawingml.diagramStyl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60" r:id="rId3"/>
    <p:sldId id="261" r:id="rId4"/>
    <p:sldId id="258" r:id="rId5"/>
    <p:sldId id="271" r:id="rId6"/>
    <p:sldId id="263" r:id="rId7"/>
    <p:sldId id="262" r:id="rId8"/>
    <p:sldId id="264" r:id="rId9"/>
    <p:sldId id="265" r:id="rId10"/>
    <p:sldId id="266" r:id="rId11"/>
    <p:sldId id="267" r:id="rId12"/>
    <p:sldId id="274" r:id="rId13"/>
    <p:sldId id="286" r:id="rId14"/>
    <p:sldId id="275" r:id="rId15"/>
    <p:sldId id="273" r:id="rId16"/>
    <p:sldId id="268" r:id="rId17"/>
    <p:sldId id="284" r:id="rId18"/>
    <p:sldId id="272" r:id="rId19"/>
    <p:sldId id="289" r:id="rId20"/>
    <p:sldId id="288" r:id="rId21"/>
    <p:sldId id="276" r:id="rId22"/>
    <p:sldId id="277" r:id="rId23"/>
    <p:sldId id="279" r:id="rId24"/>
    <p:sldId id="282" r:id="rId2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522" y="-12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1" Type="http://schemas.openxmlformats.org/officeDocument/2006/relationships/image" Target="../media/image8.png"/></Relationships>
</file>

<file path=ppt/diagrams/_rels/data3.xml.rels><?xml version="1.0" encoding="UTF-8" standalone="yes"?>
<Relationships xmlns="http://schemas.openxmlformats.org/package/2006/relationships"><Relationship Id="rId1" Type="http://schemas.openxmlformats.org/officeDocument/2006/relationships/image" Target="../media/image9.jpeg"/></Relationships>
</file>

<file path=ppt/diagrams/_rels/data6.xml.rels><?xml version="1.0" encoding="UTF-8" standalone="yes"?>
<Relationships xmlns="http://schemas.openxmlformats.org/package/2006/relationships"><Relationship Id="rId1" Type="http://schemas.openxmlformats.org/officeDocument/2006/relationships/image" Target="../media/image10.jpeg"/></Relationships>
</file>

<file path=ppt/diagrams/_rels/data7.xml.rels><?xml version="1.0" encoding="UTF-8" standalone="yes"?>
<Relationships xmlns="http://schemas.openxmlformats.org/package/2006/relationships"><Relationship Id="rId1" Type="http://schemas.openxmlformats.org/officeDocument/2006/relationships/image" Target="../media/image11.jpeg"/></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3AB447-7655-4D36-8649-4F5D55E430C3}" type="doc">
      <dgm:prSet loTypeId="urn:microsoft.com/office/officeart/2008/layout/HorizontalMultiLevelHierarchy" loCatId="hierarchy" qsTypeId="urn:microsoft.com/office/officeart/2005/8/quickstyle/simple1#1" qsCatId="simple" csTypeId="urn:microsoft.com/office/officeart/2005/8/colors/accent1_2#1" csCatId="accent1" phldr="1"/>
      <dgm:spPr/>
      <dgm:t>
        <a:bodyPr/>
        <a:lstStyle/>
        <a:p>
          <a:endParaRPr lang="ru-RU"/>
        </a:p>
      </dgm:t>
    </dgm:pt>
    <dgm:pt modelId="{68115016-2495-4EB2-9BB3-2D342495DD8B}">
      <dgm:prSet phldrT="[Текст]"/>
      <dgm:spPr/>
      <dgm:t>
        <a:bodyPr vert="horz" anchor="t"/>
        <a:lstStyle/>
        <a:p>
          <a:r>
            <a:rPr lang="uk-UA" dirty="0" smtClean="0"/>
            <a:t>Мета </a:t>
          </a:r>
          <a:endParaRPr lang="ru-RU" dirty="0"/>
        </a:p>
      </dgm:t>
    </dgm:pt>
    <dgm:pt modelId="{FD650565-25C0-4FA8-90E7-D5D54FD83D1B}" type="parTrans" cxnId="{43569442-FCA0-4AAA-B1B1-8D8CB42DE11E}">
      <dgm:prSet/>
      <dgm:spPr/>
      <dgm:t>
        <a:bodyPr/>
        <a:lstStyle/>
        <a:p>
          <a:endParaRPr lang="ru-RU"/>
        </a:p>
      </dgm:t>
    </dgm:pt>
    <dgm:pt modelId="{B1CFD14D-97B3-427E-A646-2D70FFAF9C26}" type="sibTrans" cxnId="{43569442-FCA0-4AAA-B1B1-8D8CB42DE11E}">
      <dgm:prSet/>
      <dgm:spPr/>
      <dgm:t>
        <a:bodyPr/>
        <a:lstStyle/>
        <a:p>
          <a:endParaRPr lang="ru-RU"/>
        </a:p>
      </dgm:t>
    </dgm:pt>
    <dgm:pt modelId="{31569402-B1D6-40CF-B5F9-9EEF40320B83}">
      <dgm:prSet custT="1"/>
      <dgm:spPr/>
      <dgm:t>
        <a:bodyPr/>
        <a:lstStyle/>
        <a:p>
          <a:r>
            <a:rPr lang="uk-UA" altLang="ru-RU" sz="2400" b="1" dirty="0" smtClean="0">
              <a:latin typeface="Arial" charset="0"/>
            </a:rPr>
            <a:t>Сформувати зміст і характер проблеми впровадження </a:t>
          </a:r>
          <a:r>
            <a:rPr lang="uk-UA" altLang="ru-RU" sz="2400" b="1" dirty="0" err="1" smtClean="0">
              <a:latin typeface="Arial" charset="0"/>
            </a:rPr>
            <a:t>компетентістного</a:t>
          </a:r>
          <a:r>
            <a:rPr lang="uk-UA" altLang="ru-RU" sz="2400" b="1" dirty="0" smtClean="0">
              <a:latin typeface="Arial" charset="0"/>
            </a:rPr>
            <a:t> підходу до організації навачальн6о-виховного процесу через формування </a:t>
          </a:r>
          <a:r>
            <a:rPr lang="uk-UA" altLang="ru-RU" sz="2400" b="1" dirty="0" err="1" smtClean="0">
              <a:latin typeface="Arial" charset="0"/>
            </a:rPr>
            <a:t>компетентностей</a:t>
          </a:r>
          <a:r>
            <a:rPr lang="uk-UA" altLang="ru-RU" sz="2400" b="1" dirty="0" smtClean="0">
              <a:latin typeface="Arial" charset="0"/>
            </a:rPr>
            <a:t> педагогічних кадрів.</a:t>
          </a:r>
        </a:p>
      </dgm:t>
    </dgm:pt>
    <dgm:pt modelId="{56D5F1E3-E1A7-4D25-94BC-1A9AE73794AB}" type="parTrans" cxnId="{C8E1FA33-1229-4098-9FB2-8C6B7A5F6D2F}">
      <dgm:prSet/>
      <dgm:spPr/>
      <dgm:t>
        <a:bodyPr/>
        <a:lstStyle/>
        <a:p>
          <a:endParaRPr lang="ru-RU"/>
        </a:p>
      </dgm:t>
    </dgm:pt>
    <dgm:pt modelId="{BD859760-383F-46F3-B90D-89FC76389DC5}" type="sibTrans" cxnId="{C8E1FA33-1229-4098-9FB2-8C6B7A5F6D2F}">
      <dgm:prSet/>
      <dgm:spPr/>
      <dgm:t>
        <a:bodyPr/>
        <a:lstStyle/>
        <a:p>
          <a:endParaRPr lang="ru-RU"/>
        </a:p>
      </dgm:t>
    </dgm:pt>
    <dgm:pt modelId="{1E94A8C2-E34F-4A4C-A4B5-009099A8EBB4}">
      <dgm:prSet custT="1"/>
      <dgm:spPr/>
      <dgm:t>
        <a:bodyPr/>
        <a:lstStyle/>
        <a:p>
          <a:r>
            <a:rPr lang="uk-UA" altLang="ru-RU" sz="2400" b="1" dirty="0" smtClean="0">
              <a:latin typeface="Arial" charset="0"/>
            </a:rPr>
            <a:t>Дати тлумачення поняттям обдарованості, компетенції та компетентності та запропонувати шляхи їх формування засобами методичної роботи.</a:t>
          </a:r>
        </a:p>
      </dgm:t>
    </dgm:pt>
    <dgm:pt modelId="{C03242B4-4003-412A-926A-43E4D0F3DA07}" type="parTrans" cxnId="{4A7837CB-522F-415F-9569-A2FFD3723E1F}">
      <dgm:prSet/>
      <dgm:spPr/>
      <dgm:t>
        <a:bodyPr/>
        <a:lstStyle/>
        <a:p>
          <a:endParaRPr lang="ru-RU"/>
        </a:p>
      </dgm:t>
    </dgm:pt>
    <dgm:pt modelId="{EC065876-E88E-4920-BE16-9BE129D9F458}" type="sibTrans" cxnId="{4A7837CB-522F-415F-9569-A2FFD3723E1F}">
      <dgm:prSet/>
      <dgm:spPr/>
      <dgm:t>
        <a:bodyPr/>
        <a:lstStyle/>
        <a:p>
          <a:endParaRPr lang="ru-RU"/>
        </a:p>
      </dgm:t>
    </dgm:pt>
    <dgm:pt modelId="{38766B52-0BE0-4F1D-AA24-2451AD03ECC8}">
      <dgm:prSet custT="1"/>
      <dgm:spPr/>
      <dgm:t>
        <a:bodyPr/>
        <a:lstStyle/>
        <a:p>
          <a:r>
            <a:rPr lang="uk-UA" altLang="ru-RU" sz="2400" b="1" dirty="0" smtClean="0">
              <a:latin typeface="Arial" charset="0"/>
            </a:rPr>
            <a:t>Формувати мотивації педагогів до творчої результативної діяльності, прагнення до успіху. </a:t>
          </a:r>
          <a:endParaRPr lang="ru-RU" altLang="ru-RU" sz="2400" b="1" dirty="0" smtClean="0">
            <a:latin typeface="Arial" charset="0"/>
          </a:endParaRPr>
        </a:p>
      </dgm:t>
    </dgm:pt>
    <dgm:pt modelId="{FBC6CFB4-1734-48CC-B952-C0CEC000FFE3}" type="parTrans" cxnId="{BB1BEF53-F4AA-475B-A62F-D7D650D7F852}">
      <dgm:prSet/>
      <dgm:spPr/>
      <dgm:t>
        <a:bodyPr/>
        <a:lstStyle/>
        <a:p>
          <a:endParaRPr lang="ru-RU"/>
        </a:p>
      </dgm:t>
    </dgm:pt>
    <dgm:pt modelId="{01084416-701C-4E90-9FC1-DE4DA7E44AC0}" type="sibTrans" cxnId="{BB1BEF53-F4AA-475B-A62F-D7D650D7F852}">
      <dgm:prSet/>
      <dgm:spPr/>
      <dgm:t>
        <a:bodyPr/>
        <a:lstStyle/>
        <a:p>
          <a:endParaRPr lang="ru-RU"/>
        </a:p>
      </dgm:t>
    </dgm:pt>
    <dgm:pt modelId="{87C1D928-0081-47F6-B247-0B1ED10D5E75}" type="pres">
      <dgm:prSet presAssocID="{0C3AB447-7655-4D36-8649-4F5D55E430C3}" presName="Name0" presStyleCnt="0">
        <dgm:presLayoutVars>
          <dgm:chPref val="1"/>
          <dgm:dir/>
          <dgm:animOne val="branch"/>
          <dgm:animLvl val="lvl"/>
          <dgm:resizeHandles val="exact"/>
        </dgm:presLayoutVars>
      </dgm:prSet>
      <dgm:spPr/>
      <dgm:t>
        <a:bodyPr/>
        <a:lstStyle/>
        <a:p>
          <a:endParaRPr lang="ru-RU"/>
        </a:p>
      </dgm:t>
    </dgm:pt>
    <dgm:pt modelId="{88DA25DB-3521-4FD7-9B4B-0EFDC5B1D84B}" type="pres">
      <dgm:prSet presAssocID="{68115016-2495-4EB2-9BB3-2D342495DD8B}" presName="root1" presStyleCnt="0"/>
      <dgm:spPr/>
    </dgm:pt>
    <dgm:pt modelId="{3E32AA0E-E623-4D5D-B087-2CAB4AF35303}" type="pres">
      <dgm:prSet presAssocID="{68115016-2495-4EB2-9BB3-2D342495DD8B}" presName="LevelOneTextNode" presStyleLbl="node0" presStyleIdx="0" presStyleCnt="1">
        <dgm:presLayoutVars>
          <dgm:chPref val="3"/>
        </dgm:presLayoutVars>
      </dgm:prSet>
      <dgm:spPr/>
      <dgm:t>
        <a:bodyPr/>
        <a:lstStyle/>
        <a:p>
          <a:endParaRPr lang="ru-RU"/>
        </a:p>
      </dgm:t>
    </dgm:pt>
    <dgm:pt modelId="{C401BA09-638F-417B-9B5B-588A0916B9F0}" type="pres">
      <dgm:prSet presAssocID="{68115016-2495-4EB2-9BB3-2D342495DD8B}" presName="level2hierChild" presStyleCnt="0"/>
      <dgm:spPr/>
    </dgm:pt>
    <dgm:pt modelId="{2AD430C3-9FAD-4E16-A6D0-0C9D55C7031C}" type="pres">
      <dgm:prSet presAssocID="{56D5F1E3-E1A7-4D25-94BC-1A9AE73794AB}" presName="conn2-1" presStyleLbl="parChTrans1D2" presStyleIdx="0" presStyleCnt="3"/>
      <dgm:spPr/>
      <dgm:t>
        <a:bodyPr/>
        <a:lstStyle/>
        <a:p>
          <a:endParaRPr lang="ru-RU"/>
        </a:p>
      </dgm:t>
    </dgm:pt>
    <dgm:pt modelId="{84B94788-5DBC-4569-808C-B848E262D2AE}" type="pres">
      <dgm:prSet presAssocID="{56D5F1E3-E1A7-4D25-94BC-1A9AE73794AB}" presName="connTx" presStyleLbl="parChTrans1D2" presStyleIdx="0" presStyleCnt="3"/>
      <dgm:spPr/>
      <dgm:t>
        <a:bodyPr/>
        <a:lstStyle/>
        <a:p>
          <a:endParaRPr lang="ru-RU"/>
        </a:p>
      </dgm:t>
    </dgm:pt>
    <dgm:pt modelId="{4B016241-C76E-4884-A11B-F1F0795A35DB}" type="pres">
      <dgm:prSet presAssocID="{31569402-B1D6-40CF-B5F9-9EEF40320B83}" presName="root2" presStyleCnt="0"/>
      <dgm:spPr/>
    </dgm:pt>
    <dgm:pt modelId="{FA0717C4-5130-4D28-A032-6F93DBFE086A}" type="pres">
      <dgm:prSet presAssocID="{31569402-B1D6-40CF-B5F9-9EEF40320B83}" presName="LevelTwoTextNode" presStyleLbl="node2" presStyleIdx="0" presStyleCnt="3" custScaleX="146620" custScaleY="186366">
        <dgm:presLayoutVars>
          <dgm:chPref val="3"/>
        </dgm:presLayoutVars>
      </dgm:prSet>
      <dgm:spPr/>
      <dgm:t>
        <a:bodyPr/>
        <a:lstStyle/>
        <a:p>
          <a:endParaRPr lang="ru-RU"/>
        </a:p>
      </dgm:t>
    </dgm:pt>
    <dgm:pt modelId="{FCB07140-9F3A-41C1-BF42-8C5CEBA54FFE}" type="pres">
      <dgm:prSet presAssocID="{31569402-B1D6-40CF-B5F9-9EEF40320B83}" presName="level3hierChild" presStyleCnt="0"/>
      <dgm:spPr/>
    </dgm:pt>
    <dgm:pt modelId="{C4C0EFC1-2B17-4188-8CA9-6DDF9815A1A0}" type="pres">
      <dgm:prSet presAssocID="{C03242B4-4003-412A-926A-43E4D0F3DA07}" presName="conn2-1" presStyleLbl="parChTrans1D2" presStyleIdx="1" presStyleCnt="3"/>
      <dgm:spPr/>
      <dgm:t>
        <a:bodyPr/>
        <a:lstStyle/>
        <a:p>
          <a:endParaRPr lang="ru-RU"/>
        </a:p>
      </dgm:t>
    </dgm:pt>
    <dgm:pt modelId="{1171943F-4E41-4E57-AC05-79D9A6E1F134}" type="pres">
      <dgm:prSet presAssocID="{C03242B4-4003-412A-926A-43E4D0F3DA07}" presName="connTx" presStyleLbl="parChTrans1D2" presStyleIdx="1" presStyleCnt="3"/>
      <dgm:spPr/>
      <dgm:t>
        <a:bodyPr/>
        <a:lstStyle/>
        <a:p>
          <a:endParaRPr lang="ru-RU"/>
        </a:p>
      </dgm:t>
    </dgm:pt>
    <dgm:pt modelId="{60430C2F-6478-4002-BFFF-22D923ECCB7F}" type="pres">
      <dgm:prSet presAssocID="{1E94A8C2-E34F-4A4C-A4B5-009099A8EBB4}" presName="root2" presStyleCnt="0"/>
      <dgm:spPr/>
    </dgm:pt>
    <dgm:pt modelId="{F890DFB4-BD78-47A7-94E3-989BDC4C92C5}" type="pres">
      <dgm:prSet presAssocID="{1E94A8C2-E34F-4A4C-A4B5-009099A8EBB4}" presName="LevelTwoTextNode" presStyleLbl="node2" presStyleIdx="1" presStyleCnt="3" custScaleX="147005" custScaleY="135615">
        <dgm:presLayoutVars>
          <dgm:chPref val="3"/>
        </dgm:presLayoutVars>
      </dgm:prSet>
      <dgm:spPr/>
      <dgm:t>
        <a:bodyPr/>
        <a:lstStyle/>
        <a:p>
          <a:endParaRPr lang="ru-RU"/>
        </a:p>
      </dgm:t>
    </dgm:pt>
    <dgm:pt modelId="{501A7BDE-C5E3-46F2-ABA5-DFD48AD21BE0}" type="pres">
      <dgm:prSet presAssocID="{1E94A8C2-E34F-4A4C-A4B5-009099A8EBB4}" presName="level3hierChild" presStyleCnt="0"/>
      <dgm:spPr/>
    </dgm:pt>
    <dgm:pt modelId="{FB21F0F5-981F-42FD-9E9A-D811541E8C84}" type="pres">
      <dgm:prSet presAssocID="{FBC6CFB4-1734-48CC-B952-C0CEC000FFE3}" presName="conn2-1" presStyleLbl="parChTrans1D2" presStyleIdx="2" presStyleCnt="3"/>
      <dgm:spPr/>
      <dgm:t>
        <a:bodyPr/>
        <a:lstStyle/>
        <a:p>
          <a:endParaRPr lang="ru-RU"/>
        </a:p>
      </dgm:t>
    </dgm:pt>
    <dgm:pt modelId="{3DB83CDF-5756-4E57-AF93-2F53CFACC466}" type="pres">
      <dgm:prSet presAssocID="{FBC6CFB4-1734-48CC-B952-C0CEC000FFE3}" presName="connTx" presStyleLbl="parChTrans1D2" presStyleIdx="2" presStyleCnt="3"/>
      <dgm:spPr/>
      <dgm:t>
        <a:bodyPr/>
        <a:lstStyle/>
        <a:p>
          <a:endParaRPr lang="ru-RU"/>
        </a:p>
      </dgm:t>
    </dgm:pt>
    <dgm:pt modelId="{61A0EC55-99C4-4AED-8B59-A0A5422B12A9}" type="pres">
      <dgm:prSet presAssocID="{38766B52-0BE0-4F1D-AA24-2451AD03ECC8}" presName="root2" presStyleCnt="0"/>
      <dgm:spPr/>
    </dgm:pt>
    <dgm:pt modelId="{2314497A-CC53-4B7C-89A1-6AE2194C23BE}" type="pres">
      <dgm:prSet presAssocID="{38766B52-0BE0-4F1D-AA24-2451AD03ECC8}" presName="LevelTwoTextNode" presStyleLbl="node2" presStyleIdx="2" presStyleCnt="3" custScaleX="147005" custScaleY="144525">
        <dgm:presLayoutVars>
          <dgm:chPref val="3"/>
        </dgm:presLayoutVars>
      </dgm:prSet>
      <dgm:spPr/>
      <dgm:t>
        <a:bodyPr/>
        <a:lstStyle/>
        <a:p>
          <a:endParaRPr lang="ru-RU"/>
        </a:p>
      </dgm:t>
    </dgm:pt>
    <dgm:pt modelId="{919402EB-F797-4B39-AA97-02000B2F53E6}" type="pres">
      <dgm:prSet presAssocID="{38766B52-0BE0-4F1D-AA24-2451AD03ECC8}" presName="level3hierChild" presStyleCnt="0"/>
      <dgm:spPr/>
    </dgm:pt>
  </dgm:ptLst>
  <dgm:cxnLst>
    <dgm:cxn modelId="{C8E1FA33-1229-4098-9FB2-8C6B7A5F6D2F}" srcId="{68115016-2495-4EB2-9BB3-2D342495DD8B}" destId="{31569402-B1D6-40CF-B5F9-9EEF40320B83}" srcOrd="0" destOrd="0" parTransId="{56D5F1E3-E1A7-4D25-94BC-1A9AE73794AB}" sibTransId="{BD859760-383F-46F3-B90D-89FC76389DC5}"/>
    <dgm:cxn modelId="{53C0AEA5-BDD1-4228-80CC-B93E7736BCEE}" type="presOf" srcId="{C03242B4-4003-412A-926A-43E4D0F3DA07}" destId="{C4C0EFC1-2B17-4188-8CA9-6DDF9815A1A0}" srcOrd="0" destOrd="0" presId="urn:microsoft.com/office/officeart/2008/layout/HorizontalMultiLevelHierarchy"/>
    <dgm:cxn modelId="{BB1BEF53-F4AA-475B-A62F-D7D650D7F852}" srcId="{68115016-2495-4EB2-9BB3-2D342495DD8B}" destId="{38766B52-0BE0-4F1D-AA24-2451AD03ECC8}" srcOrd="2" destOrd="0" parTransId="{FBC6CFB4-1734-48CC-B952-C0CEC000FFE3}" sibTransId="{01084416-701C-4E90-9FC1-DE4DA7E44AC0}"/>
    <dgm:cxn modelId="{F5D251EC-33DE-4F9A-B306-2BF9AC3C32A0}" type="presOf" srcId="{38766B52-0BE0-4F1D-AA24-2451AD03ECC8}" destId="{2314497A-CC53-4B7C-89A1-6AE2194C23BE}" srcOrd="0" destOrd="0" presId="urn:microsoft.com/office/officeart/2008/layout/HorizontalMultiLevelHierarchy"/>
    <dgm:cxn modelId="{9230B839-1CA6-493F-954E-044686A5DB79}" type="presOf" srcId="{0C3AB447-7655-4D36-8649-4F5D55E430C3}" destId="{87C1D928-0081-47F6-B247-0B1ED10D5E75}" srcOrd="0" destOrd="0" presId="urn:microsoft.com/office/officeart/2008/layout/HorizontalMultiLevelHierarchy"/>
    <dgm:cxn modelId="{6B4BA686-25FF-4A78-A98C-4EE2E1253D96}" type="presOf" srcId="{C03242B4-4003-412A-926A-43E4D0F3DA07}" destId="{1171943F-4E41-4E57-AC05-79D9A6E1F134}" srcOrd="1" destOrd="0" presId="urn:microsoft.com/office/officeart/2008/layout/HorizontalMultiLevelHierarchy"/>
    <dgm:cxn modelId="{60A266A4-5DB9-4181-A585-68B7D07ED686}" type="presOf" srcId="{56D5F1E3-E1A7-4D25-94BC-1A9AE73794AB}" destId="{84B94788-5DBC-4569-808C-B848E262D2AE}" srcOrd="1" destOrd="0" presId="urn:microsoft.com/office/officeart/2008/layout/HorizontalMultiLevelHierarchy"/>
    <dgm:cxn modelId="{43569442-FCA0-4AAA-B1B1-8D8CB42DE11E}" srcId="{0C3AB447-7655-4D36-8649-4F5D55E430C3}" destId="{68115016-2495-4EB2-9BB3-2D342495DD8B}" srcOrd="0" destOrd="0" parTransId="{FD650565-25C0-4FA8-90E7-D5D54FD83D1B}" sibTransId="{B1CFD14D-97B3-427E-A646-2D70FFAF9C26}"/>
    <dgm:cxn modelId="{13DFDD39-4E55-4DEB-A4A2-18C9368B688D}" type="presOf" srcId="{FBC6CFB4-1734-48CC-B952-C0CEC000FFE3}" destId="{3DB83CDF-5756-4E57-AF93-2F53CFACC466}" srcOrd="1" destOrd="0" presId="urn:microsoft.com/office/officeart/2008/layout/HorizontalMultiLevelHierarchy"/>
    <dgm:cxn modelId="{80865959-412C-40C4-BD3E-EFE36885466F}" type="presOf" srcId="{68115016-2495-4EB2-9BB3-2D342495DD8B}" destId="{3E32AA0E-E623-4D5D-B087-2CAB4AF35303}" srcOrd="0" destOrd="0" presId="urn:microsoft.com/office/officeart/2008/layout/HorizontalMultiLevelHierarchy"/>
    <dgm:cxn modelId="{D2D8357D-0FC6-4F34-907D-272495AAC068}" type="presOf" srcId="{FBC6CFB4-1734-48CC-B952-C0CEC000FFE3}" destId="{FB21F0F5-981F-42FD-9E9A-D811541E8C84}" srcOrd="0" destOrd="0" presId="urn:microsoft.com/office/officeart/2008/layout/HorizontalMultiLevelHierarchy"/>
    <dgm:cxn modelId="{993A85AB-7289-4875-85C9-4CF0C4A96D6D}" type="presOf" srcId="{1E94A8C2-E34F-4A4C-A4B5-009099A8EBB4}" destId="{F890DFB4-BD78-47A7-94E3-989BDC4C92C5}" srcOrd="0" destOrd="0" presId="urn:microsoft.com/office/officeart/2008/layout/HorizontalMultiLevelHierarchy"/>
    <dgm:cxn modelId="{11BED125-36B5-4EA7-A2C7-FAD73A004707}" type="presOf" srcId="{56D5F1E3-E1A7-4D25-94BC-1A9AE73794AB}" destId="{2AD430C3-9FAD-4E16-A6D0-0C9D55C7031C}" srcOrd="0" destOrd="0" presId="urn:microsoft.com/office/officeart/2008/layout/HorizontalMultiLevelHierarchy"/>
    <dgm:cxn modelId="{4A7837CB-522F-415F-9569-A2FFD3723E1F}" srcId="{68115016-2495-4EB2-9BB3-2D342495DD8B}" destId="{1E94A8C2-E34F-4A4C-A4B5-009099A8EBB4}" srcOrd="1" destOrd="0" parTransId="{C03242B4-4003-412A-926A-43E4D0F3DA07}" sibTransId="{EC065876-E88E-4920-BE16-9BE129D9F458}"/>
    <dgm:cxn modelId="{CC99E15D-2716-4102-A491-309EFA728AEF}" type="presOf" srcId="{31569402-B1D6-40CF-B5F9-9EEF40320B83}" destId="{FA0717C4-5130-4D28-A032-6F93DBFE086A}" srcOrd="0" destOrd="0" presId="urn:microsoft.com/office/officeart/2008/layout/HorizontalMultiLevelHierarchy"/>
    <dgm:cxn modelId="{E11E6789-C7F9-4238-B5AE-5303D1EC8040}" type="presParOf" srcId="{87C1D928-0081-47F6-B247-0B1ED10D5E75}" destId="{88DA25DB-3521-4FD7-9B4B-0EFDC5B1D84B}" srcOrd="0" destOrd="0" presId="urn:microsoft.com/office/officeart/2008/layout/HorizontalMultiLevelHierarchy"/>
    <dgm:cxn modelId="{90A61D6F-C86A-41F6-A6BF-79AE9CEEFD02}" type="presParOf" srcId="{88DA25DB-3521-4FD7-9B4B-0EFDC5B1D84B}" destId="{3E32AA0E-E623-4D5D-B087-2CAB4AF35303}" srcOrd="0" destOrd="0" presId="urn:microsoft.com/office/officeart/2008/layout/HorizontalMultiLevelHierarchy"/>
    <dgm:cxn modelId="{D74CC93E-3282-48D9-92EC-F02242FD365C}" type="presParOf" srcId="{88DA25DB-3521-4FD7-9B4B-0EFDC5B1D84B}" destId="{C401BA09-638F-417B-9B5B-588A0916B9F0}" srcOrd="1" destOrd="0" presId="urn:microsoft.com/office/officeart/2008/layout/HorizontalMultiLevelHierarchy"/>
    <dgm:cxn modelId="{40027993-A9D0-4445-96AF-AD7945B02F0B}" type="presParOf" srcId="{C401BA09-638F-417B-9B5B-588A0916B9F0}" destId="{2AD430C3-9FAD-4E16-A6D0-0C9D55C7031C}" srcOrd="0" destOrd="0" presId="urn:microsoft.com/office/officeart/2008/layout/HorizontalMultiLevelHierarchy"/>
    <dgm:cxn modelId="{0AEE4651-1B21-4953-A443-D1175FECB651}" type="presParOf" srcId="{2AD430C3-9FAD-4E16-A6D0-0C9D55C7031C}" destId="{84B94788-5DBC-4569-808C-B848E262D2AE}" srcOrd="0" destOrd="0" presId="urn:microsoft.com/office/officeart/2008/layout/HorizontalMultiLevelHierarchy"/>
    <dgm:cxn modelId="{79D849F4-04E4-41B8-9AF4-A41E55CE37B5}" type="presParOf" srcId="{C401BA09-638F-417B-9B5B-588A0916B9F0}" destId="{4B016241-C76E-4884-A11B-F1F0795A35DB}" srcOrd="1" destOrd="0" presId="urn:microsoft.com/office/officeart/2008/layout/HorizontalMultiLevelHierarchy"/>
    <dgm:cxn modelId="{EC9BEF3E-66D9-4A91-9603-05381BA9C714}" type="presParOf" srcId="{4B016241-C76E-4884-A11B-F1F0795A35DB}" destId="{FA0717C4-5130-4D28-A032-6F93DBFE086A}" srcOrd="0" destOrd="0" presId="urn:microsoft.com/office/officeart/2008/layout/HorizontalMultiLevelHierarchy"/>
    <dgm:cxn modelId="{461D3C64-2E84-440F-A25A-DDB4A9E07B78}" type="presParOf" srcId="{4B016241-C76E-4884-A11B-F1F0795A35DB}" destId="{FCB07140-9F3A-41C1-BF42-8C5CEBA54FFE}" srcOrd="1" destOrd="0" presId="urn:microsoft.com/office/officeart/2008/layout/HorizontalMultiLevelHierarchy"/>
    <dgm:cxn modelId="{304CA499-29E2-4048-9A9D-803FB999F3FF}" type="presParOf" srcId="{C401BA09-638F-417B-9B5B-588A0916B9F0}" destId="{C4C0EFC1-2B17-4188-8CA9-6DDF9815A1A0}" srcOrd="2" destOrd="0" presId="urn:microsoft.com/office/officeart/2008/layout/HorizontalMultiLevelHierarchy"/>
    <dgm:cxn modelId="{75978679-9E15-4A5D-8064-46AB3AAFE275}" type="presParOf" srcId="{C4C0EFC1-2B17-4188-8CA9-6DDF9815A1A0}" destId="{1171943F-4E41-4E57-AC05-79D9A6E1F134}" srcOrd="0" destOrd="0" presId="urn:microsoft.com/office/officeart/2008/layout/HorizontalMultiLevelHierarchy"/>
    <dgm:cxn modelId="{45430F76-4E45-4E4B-A760-64AC325A532B}" type="presParOf" srcId="{C401BA09-638F-417B-9B5B-588A0916B9F0}" destId="{60430C2F-6478-4002-BFFF-22D923ECCB7F}" srcOrd="3" destOrd="0" presId="urn:microsoft.com/office/officeart/2008/layout/HorizontalMultiLevelHierarchy"/>
    <dgm:cxn modelId="{20C148C8-7E4B-437A-A5BA-7E25BA7A0E49}" type="presParOf" srcId="{60430C2F-6478-4002-BFFF-22D923ECCB7F}" destId="{F890DFB4-BD78-47A7-94E3-989BDC4C92C5}" srcOrd="0" destOrd="0" presId="urn:microsoft.com/office/officeart/2008/layout/HorizontalMultiLevelHierarchy"/>
    <dgm:cxn modelId="{60F281E3-FA9E-47EB-BD0B-57B8945BAD5E}" type="presParOf" srcId="{60430C2F-6478-4002-BFFF-22D923ECCB7F}" destId="{501A7BDE-C5E3-46F2-ABA5-DFD48AD21BE0}" srcOrd="1" destOrd="0" presId="urn:microsoft.com/office/officeart/2008/layout/HorizontalMultiLevelHierarchy"/>
    <dgm:cxn modelId="{F0853B1C-871B-469D-A136-EEBBF493D8DF}" type="presParOf" srcId="{C401BA09-638F-417B-9B5B-588A0916B9F0}" destId="{FB21F0F5-981F-42FD-9E9A-D811541E8C84}" srcOrd="4" destOrd="0" presId="urn:microsoft.com/office/officeart/2008/layout/HorizontalMultiLevelHierarchy"/>
    <dgm:cxn modelId="{3500907C-B4B3-4167-9C23-A8A5DC900E54}" type="presParOf" srcId="{FB21F0F5-981F-42FD-9E9A-D811541E8C84}" destId="{3DB83CDF-5756-4E57-AF93-2F53CFACC466}" srcOrd="0" destOrd="0" presId="urn:microsoft.com/office/officeart/2008/layout/HorizontalMultiLevelHierarchy"/>
    <dgm:cxn modelId="{038CA0E6-06C1-430D-A6AA-053F7497FDA3}" type="presParOf" srcId="{C401BA09-638F-417B-9B5B-588A0916B9F0}" destId="{61A0EC55-99C4-4AED-8B59-A0A5422B12A9}" srcOrd="5" destOrd="0" presId="urn:microsoft.com/office/officeart/2008/layout/HorizontalMultiLevelHierarchy"/>
    <dgm:cxn modelId="{C49D2900-2273-4FE1-B6B0-2F5666AA5B07}" type="presParOf" srcId="{61A0EC55-99C4-4AED-8B59-A0A5422B12A9}" destId="{2314497A-CC53-4B7C-89A1-6AE2194C23BE}" srcOrd="0" destOrd="0" presId="urn:microsoft.com/office/officeart/2008/layout/HorizontalMultiLevelHierarchy"/>
    <dgm:cxn modelId="{F018D9CC-261A-4EBB-8E75-F25E813164E8}" type="presParOf" srcId="{61A0EC55-99C4-4AED-8B59-A0A5422B12A9}" destId="{919402EB-F797-4B39-AA97-02000B2F53E6}" srcOrd="1" destOrd="0" presId="urn:microsoft.com/office/officeart/2008/layout/HorizontalMultiLevelHierarchy"/>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D9696D-83AA-45EA-BBDC-BF3E3EC5BB3D}" type="doc">
      <dgm:prSet loTypeId="urn:microsoft.com/office/officeart/2005/8/layout/vList5" loCatId="list" qsTypeId="urn:microsoft.com/office/officeart/2005/8/quickstyle/simple1#3" qsCatId="simple" csTypeId="urn:microsoft.com/office/officeart/2005/8/colors/accent1_2#2" csCatId="accent1" phldr="1"/>
      <dgm:spPr/>
      <dgm:t>
        <a:bodyPr/>
        <a:lstStyle/>
        <a:p>
          <a:endParaRPr lang="en-US"/>
        </a:p>
      </dgm:t>
    </dgm:pt>
    <dgm:pt modelId="{E7942DBA-4254-4B10-BCBB-CE276E6A5A5F}">
      <dgm:prSet/>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en-US" dirty="0" smtClean="0"/>
            <a:t>“ </a:t>
          </a:r>
          <a:r>
            <a:rPr lang="uk-UA" dirty="0" smtClean="0"/>
            <a:t>Я в житті зустрічав дуже багато видатних фізиків і дуже мало видатних вчителів</a:t>
          </a:r>
          <a:r>
            <a:rPr lang="en-US" dirty="0" smtClean="0"/>
            <a:t>”</a:t>
          </a:r>
          <a:r>
            <a:rPr lang="uk-UA" dirty="0" smtClean="0"/>
            <a:t> </a:t>
          </a:r>
          <a:br>
            <a:rPr lang="uk-UA" dirty="0" smtClean="0"/>
          </a:br>
          <a:r>
            <a:rPr lang="uk-UA" dirty="0" smtClean="0"/>
            <a:t>              </a:t>
          </a:r>
          <a:r>
            <a:rPr lang="uk-UA" b="1" dirty="0" smtClean="0"/>
            <a:t>Альберт Ейнштейн</a:t>
          </a:r>
        </a:p>
        <a:p>
          <a:pPr defTabSz="1555750" rtl="0">
            <a:lnSpc>
              <a:spcPct val="90000"/>
            </a:lnSpc>
            <a:spcBef>
              <a:spcPct val="0"/>
            </a:spcBef>
            <a:spcAft>
              <a:spcPct val="35000"/>
            </a:spcAft>
          </a:pPr>
          <a:endParaRPr lang="uk-UA" dirty="0"/>
        </a:p>
      </dgm:t>
    </dgm:pt>
    <dgm:pt modelId="{69EBE44E-76D8-4A75-A33B-AA96A7F04A21}" type="parTrans" cxnId="{C598C2FC-CFF3-4502-B7F8-D87FE47D39CE}">
      <dgm:prSet/>
      <dgm:spPr/>
      <dgm:t>
        <a:bodyPr/>
        <a:lstStyle/>
        <a:p>
          <a:endParaRPr lang="en-US"/>
        </a:p>
      </dgm:t>
    </dgm:pt>
    <dgm:pt modelId="{F7B204D1-D217-47AC-8ECE-1D63671838E5}" type="sibTrans" cxnId="{C598C2FC-CFF3-4502-B7F8-D87FE47D39CE}">
      <dgm:prSet/>
      <dgm:spPr/>
      <dgm:t>
        <a:bodyPr/>
        <a:lstStyle/>
        <a:p>
          <a:endParaRPr lang="en-US"/>
        </a:p>
      </dgm:t>
    </dgm:pt>
    <dgm:pt modelId="{E2004306-4F19-4F50-B0EA-AC96B127FFC1}">
      <dgm:prSet/>
      <dgm:spPr>
        <a:blipFill rotWithShape="0">
          <a:blip xmlns:r="http://schemas.openxmlformats.org/officeDocument/2006/relationships" r:embed="rId1"/>
          <a:stretch>
            <a:fillRect/>
          </a:stretch>
        </a:blipFill>
      </dgm:spPr>
      <dgm:t>
        <a:bodyPr/>
        <a:lstStyle/>
        <a:p>
          <a:pPr defTabSz="1555750" rtl="0">
            <a:lnSpc>
              <a:spcPct val="90000"/>
            </a:lnSpc>
            <a:spcBef>
              <a:spcPct val="0"/>
            </a:spcBef>
            <a:spcAft>
              <a:spcPct val="35000"/>
            </a:spcAft>
          </a:pPr>
          <a:endParaRPr lang="uk-UA" dirty="0"/>
        </a:p>
      </dgm:t>
    </dgm:pt>
    <dgm:pt modelId="{9ED3224A-BFB7-4221-8035-3A1905DE24F5}" type="parTrans" cxnId="{5F635806-4A38-4F35-A256-FA84BF88CE59}">
      <dgm:prSet/>
      <dgm:spPr/>
      <dgm:t>
        <a:bodyPr/>
        <a:lstStyle/>
        <a:p>
          <a:endParaRPr lang="en-US"/>
        </a:p>
      </dgm:t>
    </dgm:pt>
    <dgm:pt modelId="{D7996417-F260-4199-BDED-DDEA4E43BFB5}" type="sibTrans" cxnId="{5F635806-4A38-4F35-A256-FA84BF88CE59}">
      <dgm:prSet/>
      <dgm:spPr/>
      <dgm:t>
        <a:bodyPr/>
        <a:lstStyle/>
        <a:p>
          <a:endParaRPr lang="en-US"/>
        </a:p>
      </dgm:t>
    </dgm:pt>
    <dgm:pt modelId="{2118C522-9AD1-44A7-B287-1926A5B2B61B}" type="pres">
      <dgm:prSet presAssocID="{9BD9696D-83AA-45EA-BBDC-BF3E3EC5BB3D}" presName="Name0" presStyleCnt="0">
        <dgm:presLayoutVars>
          <dgm:dir/>
          <dgm:animLvl val="lvl"/>
          <dgm:resizeHandles val="exact"/>
        </dgm:presLayoutVars>
      </dgm:prSet>
      <dgm:spPr/>
      <dgm:t>
        <a:bodyPr/>
        <a:lstStyle/>
        <a:p>
          <a:endParaRPr lang="en-US"/>
        </a:p>
      </dgm:t>
    </dgm:pt>
    <dgm:pt modelId="{DD77B3C8-7B0D-439C-9693-3172651EDD87}" type="pres">
      <dgm:prSet presAssocID="{E2004306-4F19-4F50-B0EA-AC96B127FFC1}" presName="linNode" presStyleCnt="0"/>
      <dgm:spPr/>
    </dgm:pt>
    <dgm:pt modelId="{E01D366B-FFE5-4D72-BDAF-6EB8A398A55D}" type="pres">
      <dgm:prSet presAssocID="{E2004306-4F19-4F50-B0EA-AC96B127FFC1}" presName="parentText" presStyleLbl="node1" presStyleIdx="0" presStyleCnt="1">
        <dgm:presLayoutVars>
          <dgm:chMax val="1"/>
          <dgm:bulletEnabled val="1"/>
        </dgm:presLayoutVars>
      </dgm:prSet>
      <dgm:spPr/>
      <dgm:t>
        <a:bodyPr/>
        <a:lstStyle/>
        <a:p>
          <a:endParaRPr lang="en-US"/>
        </a:p>
      </dgm:t>
    </dgm:pt>
    <dgm:pt modelId="{E57C43AE-8A8F-4BB1-A93D-0D5D778CC522}" type="pres">
      <dgm:prSet presAssocID="{E2004306-4F19-4F50-B0EA-AC96B127FFC1}" presName="descendantText" presStyleLbl="alignAccFollowNode1" presStyleIdx="0" presStyleCnt="1">
        <dgm:presLayoutVars>
          <dgm:bulletEnabled val="1"/>
        </dgm:presLayoutVars>
      </dgm:prSet>
      <dgm:spPr/>
      <dgm:t>
        <a:bodyPr/>
        <a:lstStyle/>
        <a:p>
          <a:endParaRPr lang="en-US"/>
        </a:p>
      </dgm:t>
    </dgm:pt>
  </dgm:ptLst>
  <dgm:cxnLst>
    <dgm:cxn modelId="{5F635806-4A38-4F35-A256-FA84BF88CE59}" srcId="{9BD9696D-83AA-45EA-BBDC-BF3E3EC5BB3D}" destId="{E2004306-4F19-4F50-B0EA-AC96B127FFC1}" srcOrd="0" destOrd="0" parTransId="{9ED3224A-BFB7-4221-8035-3A1905DE24F5}" sibTransId="{D7996417-F260-4199-BDED-DDEA4E43BFB5}"/>
    <dgm:cxn modelId="{084589B6-EAED-408D-AA54-911F8ED20115}" type="presOf" srcId="{E2004306-4F19-4F50-B0EA-AC96B127FFC1}" destId="{E01D366B-FFE5-4D72-BDAF-6EB8A398A55D}" srcOrd="0" destOrd="0" presId="urn:microsoft.com/office/officeart/2005/8/layout/vList5"/>
    <dgm:cxn modelId="{C598C2FC-CFF3-4502-B7F8-D87FE47D39CE}" srcId="{E2004306-4F19-4F50-B0EA-AC96B127FFC1}" destId="{E7942DBA-4254-4B10-BCBB-CE276E6A5A5F}" srcOrd="0" destOrd="0" parTransId="{69EBE44E-76D8-4A75-A33B-AA96A7F04A21}" sibTransId="{F7B204D1-D217-47AC-8ECE-1D63671838E5}"/>
    <dgm:cxn modelId="{5C24FF82-A9CF-42B6-BFCF-308FB4792A51}" type="presOf" srcId="{9BD9696D-83AA-45EA-BBDC-BF3E3EC5BB3D}" destId="{2118C522-9AD1-44A7-B287-1926A5B2B61B}" srcOrd="0" destOrd="0" presId="urn:microsoft.com/office/officeart/2005/8/layout/vList5"/>
    <dgm:cxn modelId="{AAD9F321-2FA6-46B7-A6B0-70D8607F71E3}" type="presOf" srcId="{E7942DBA-4254-4B10-BCBB-CE276E6A5A5F}" destId="{E57C43AE-8A8F-4BB1-A93D-0D5D778CC522}" srcOrd="0" destOrd="0" presId="urn:microsoft.com/office/officeart/2005/8/layout/vList5"/>
    <dgm:cxn modelId="{9DC4606B-B013-4F9A-86CB-82263ED3B373}" type="presParOf" srcId="{2118C522-9AD1-44A7-B287-1926A5B2B61B}" destId="{DD77B3C8-7B0D-439C-9693-3172651EDD87}" srcOrd="0" destOrd="0" presId="urn:microsoft.com/office/officeart/2005/8/layout/vList5"/>
    <dgm:cxn modelId="{49F3EBC9-AAD1-40E5-94B8-8704A18AE936}" type="presParOf" srcId="{DD77B3C8-7B0D-439C-9693-3172651EDD87}" destId="{E01D366B-FFE5-4D72-BDAF-6EB8A398A55D}" srcOrd="0" destOrd="0" presId="urn:microsoft.com/office/officeart/2005/8/layout/vList5"/>
    <dgm:cxn modelId="{EB8A3B23-957B-4BBD-BF2B-906E94161B9D}" type="presParOf" srcId="{DD77B3C8-7B0D-439C-9693-3172651EDD87}" destId="{E57C43AE-8A8F-4BB1-A93D-0D5D778CC522}"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F8F457E-26FC-4E6F-860E-97F6A1449FF1}" type="doc">
      <dgm:prSet loTypeId="urn:microsoft.com/office/officeart/2005/8/layout/vList4#1" loCatId="list" qsTypeId="urn:microsoft.com/office/officeart/2005/8/quickstyle/simple1#2" qsCatId="simple" csTypeId="urn:microsoft.com/office/officeart/2005/8/colors/accent2_5" csCatId="accent2" phldr="1"/>
      <dgm:spPr/>
      <dgm:t>
        <a:bodyPr/>
        <a:lstStyle/>
        <a:p>
          <a:endParaRPr lang="en-US"/>
        </a:p>
      </dgm:t>
    </dgm:pt>
    <dgm:pt modelId="{3116C270-EDBF-40B1-BE64-772D89ADE780}">
      <dgm:prSet custT="1"/>
      <dgm:spPr>
        <a:xfrm>
          <a:off x="0" y="0"/>
          <a:ext cx="8460159" cy="543136"/>
        </a:xfrm>
        <a:prstGeom prst="roundRect">
          <a:avLst>
            <a:gd name="adj" fmla="val 10000"/>
          </a:avLst>
        </a:prstGeom>
        <a:solidFill>
          <a:srgbClr val="AC66BB">
            <a:alpha val="9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rtl="0"/>
          <a:r>
            <a:rPr lang="ru-RU" sz="1800" dirty="0" smtClean="0">
              <a:solidFill>
                <a:sysClr val="window" lastClr="FFFFFF"/>
              </a:solidFill>
              <a:latin typeface="Trebuchet MS"/>
              <a:ea typeface="+mn-ea"/>
              <a:cs typeface="+mn-cs"/>
            </a:rPr>
            <a:t>Любить </a:t>
          </a:r>
          <a:r>
            <a:rPr lang="uk-UA" sz="1800" dirty="0" smtClean="0">
              <a:solidFill>
                <a:sysClr val="window" lastClr="FFFFFF"/>
              </a:solidFill>
              <a:latin typeface="Trebuchet MS"/>
              <a:ea typeface="+mn-ea"/>
              <a:cs typeface="+mn-cs"/>
            </a:rPr>
            <a:t>дітей</a:t>
          </a:r>
          <a:r>
            <a:rPr lang="ru-RU" sz="1800" dirty="0" smtClean="0">
              <a:solidFill>
                <a:sysClr val="window" lastClr="FFFFFF"/>
              </a:solidFill>
              <a:latin typeface="Trebuchet MS"/>
              <a:ea typeface="+mn-ea"/>
              <a:cs typeface="+mn-cs"/>
            </a:rPr>
            <a:t>.</a:t>
          </a:r>
          <a:endParaRPr lang="en-US" sz="1800" dirty="0">
            <a:solidFill>
              <a:sysClr val="window" lastClr="FFFFFF"/>
            </a:solidFill>
            <a:latin typeface="Trebuchet MS"/>
            <a:ea typeface="+mn-ea"/>
            <a:cs typeface="+mn-cs"/>
          </a:endParaRPr>
        </a:p>
      </dgm:t>
    </dgm:pt>
    <dgm:pt modelId="{49BE4868-096E-4411-828E-36DE067E3F69}" type="parTrans" cxnId="{DC9B1725-8B36-4E62-B7FA-143759E3691C}">
      <dgm:prSet/>
      <dgm:spPr/>
      <dgm:t>
        <a:bodyPr/>
        <a:lstStyle/>
        <a:p>
          <a:endParaRPr lang="en-US" sz="2400"/>
        </a:p>
      </dgm:t>
    </dgm:pt>
    <dgm:pt modelId="{4265CD51-7C7D-40F0-8BC6-D2008A6C8F86}" type="sibTrans" cxnId="{DC9B1725-8B36-4E62-B7FA-143759E3691C}">
      <dgm:prSet/>
      <dgm:spPr/>
      <dgm:t>
        <a:bodyPr/>
        <a:lstStyle/>
        <a:p>
          <a:endParaRPr lang="en-US" sz="2400"/>
        </a:p>
      </dgm:t>
    </dgm:pt>
    <dgm:pt modelId="{4A1AE43E-8827-47B6-BEB7-E3F82BB2DAE6}">
      <dgm:prSet custT="1"/>
      <dgm:spPr>
        <a:xfrm>
          <a:off x="0" y="597450"/>
          <a:ext cx="8460159" cy="543136"/>
        </a:xfrm>
        <a:prstGeom prst="roundRect">
          <a:avLst>
            <a:gd name="adj" fmla="val 10000"/>
          </a:avLst>
        </a:prstGeom>
        <a:solidFill>
          <a:srgbClr val="AC66BB">
            <a:alpha val="90000"/>
            <a:hueOff val="0"/>
            <a:satOff val="0"/>
            <a:lumOff val="0"/>
            <a:alphaOff val="-5000"/>
          </a:srgbClr>
        </a:solidFill>
        <a:ln w="25400" cap="flat" cmpd="sng" algn="ctr">
          <a:solidFill>
            <a:sysClr val="window" lastClr="FFFFFF">
              <a:hueOff val="0"/>
              <a:satOff val="0"/>
              <a:lumOff val="0"/>
              <a:alphaOff val="0"/>
            </a:sysClr>
          </a:solidFill>
          <a:prstDash val="solid"/>
        </a:ln>
        <a:effectLst/>
      </dgm:spPr>
      <dgm:t>
        <a:bodyPr/>
        <a:lstStyle/>
        <a:p>
          <a:pPr rtl="0"/>
          <a:r>
            <a:rPr lang="uk-UA" sz="1800" dirty="0" smtClean="0">
              <a:solidFill>
                <a:sysClr val="window" lastClr="FFFFFF"/>
              </a:solidFill>
              <a:latin typeface="Trebuchet MS"/>
              <a:ea typeface="+mn-ea"/>
              <a:cs typeface="+mn-cs"/>
            </a:rPr>
            <a:t>Обдарований в одній або багатьох галузях діяльності.</a:t>
          </a:r>
          <a:endParaRPr lang="en-US" sz="1800" dirty="0">
            <a:solidFill>
              <a:sysClr val="window" lastClr="FFFFFF"/>
            </a:solidFill>
            <a:latin typeface="Trebuchet MS"/>
            <a:ea typeface="+mn-ea"/>
            <a:cs typeface="+mn-cs"/>
          </a:endParaRPr>
        </a:p>
      </dgm:t>
    </dgm:pt>
    <dgm:pt modelId="{3DD6FA27-3E92-4744-B565-64E54DD96C59}" type="parTrans" cxnId="{903EA066-6C2D-4741-A262-3967F3DECDFA}">
      <dgm:prSet/>
      <dgm:spPr/>
      <dgm:t>
        <a:bodyPr/>
        <a:lstStyle/>
        <a:p>
          <a:endParaRPr lang="en-US" sz="2400"/>
        </a:p>
      </dgm:t>
    </dgm:pt>
    <dgm:pt modelId="{66806CEF-D0A2-4860-B7B7-5F430EE8CCE8}" type="sibTrans" cxnId="{903EA066-6C2D-4741-A262-3967F3DECDFA}">
      <dgm:prSet/>
      <dgm:spPr/>
      <dgm:t>
        <a:bodyPr/>
        <a:lstStyle/>
        <a:p>
          <a:endParaRPr lang="en-US" sz="2400"/>
        </a:p>
      </dgm:t>
    </dgm:pt>
    <dgm:pt modelId="{2687FA41-0A68-490F-A67B-B14DAF3CBBED}">
      <dgm:prSet custT="1"/>
      <dgm:spPr>
        <a:xfrm>
          <a:off x="0" y="1194900"/>
          <a:ext cx="8460159" cy="543136"/>
        </a:xfrm>
        <a:prstGeom prst="roundRect">
          <a:avLst>
            <a:gd name="adj" fmla="val 10000"/>
          </a:avLst>
        </a:prstGeom>
        <a:solidFill>
          <a:srgbClr val="AC66BB">
            <a:alpha val="90000"/>
            <a:hueOff val="0"/>
            <a:satOff val="0"/>
            <a:lumOff val="0"/>
            <a:alphaOff val="-10000"/>
          </a:srgbClr>
        </a:solidFill>
        <a:ln w="25400" cap="flat" cmpd="sng" algn="ctr">
          <a:solidFill>
            <a:sysClr val="window" lastClr="FFFFFF">
              <a:hueOff val="0"/>
              <a:satOff val="0"/>
              <a:lumOff val="0"/>
              <a:alphaOff val="0"/>
            </a:sysClr>
          </a:solidFill>
          <a:prstDash val="solid"/>
        </a:ln>
        <a:effectLst/>
      </dgm:spPr>
      <dgm:t>
        <a:bodyPr/>
        <a:lstStyle/>
        <a:p>
          <a:pPr rtl="0"/>
          <a:r>
            <a:rPr lang="uk-UA" sz="1800" dirty="0" smtClean="0">
              <a:solidFill>
                <a:sysClr val="window" lastClr="FFFFFF"/>
              </a:solidFill>
              <a:latin typeface="Trebuchet MS"/>
              <a:ea typeface="+mn-ea"/>
              <a:cs typeface="+mn-cs"/>
            </a:rPr>
            <a:t>Наділений внутрішньою мотивацією працювати з обдарованими.</a:t>
          </a:r>
          <a:endParaRPr lang="en-US" sz="1800" dirty="0">
            <a:solidFill>
              <a:sysClr val="window" lastClr="FFFFFF"/>
            </a:solidFill>
            <a:latin typeface="Trebuchet MS"/>
            <a:ea typeface="+mn-ea"/>
            <a:cs typeface="+mn-cs"/>
          </a:endParaRPr>
        </a:p>
      </dgm:t>
    </dgm:pt>
    <dgm:pt modelId="{CBBDE897-FD51-4D95-9F50-DB48209064D1}" type="parTrans" cxnId="{27F6148C-29BD-4802-AFF9-AF7CB83331BF}">
      <dgm:prSet/>
      <dgm:spPr/>
      <dgm:t>
        <a:bodyPr/>
        <a:lstStyle/>
        <a:p>
          <a:endParaRPr lang="en-US" sz="2400"/>
        </a:p>
      </dgm:t>
    </dgm:pt>
    <dgm:pt modelId="{CFE7FA44-00BD-4DB6-BD32-9A954F2C8B11}" type="sibTrans" cxnId="{27F6148C-29BD-4802-AFF9-AF7CB83331BF}">
      <dgm:prSet/>
      <dgm:spPr/>
      <dgm:t>
        <a:bodyPr/>
        <a:lstStyle/>
        <a:p>
          <a:endParaRPr lang="en-US" sz="2400"/>
        </a:p>
      </dgm:t>
    </dgm:pt>
    <dgm:pt modelId="{4A3C94B2-C645-4EEC-A381-AF4E934CA260}">
      <dgm:prSet custT="1"/>
      <dgm:spPr>
        <a:xfrm>
          <a:off x="0" y="1792350"/>
          <a:ext cx="8460159" cy="543136"/>
        </a:xfrm>
        <a:prstGeom prst="roundRect">
          <a:avLst>
            <a:gd name="adj" fmla="val 10000"/>
          </a:avLst>
        </a:prstGeom>
        <a:solidFill>
          <a:srgbClr val="AC66BB">
            <a:alpha val="90000"/>
            <a:hueOff val="0"/>
            <a:satOff val="0"/>
            <a:lumOff val="0"/>
            <a:alphaOff val="-15000"/>
          </a:srgbClr>
        </a:solidFill>
        <a:ln w="25400" cap="flat" cmpd="sng" algn="ctr">
          <a:solidFill>
            <a:sysClr val="window" lastClr="FFFFFF">
              <a:hueOff val="0"/>
              <a:satOff val="0"/>
              <a:lumOff val="0"/>
              <a:alphaOff val="0"/>
            </a:sysClr>
          </a:solidFill>
          <a:prstDash val="solid"/>
        </a:ln>
        <a:effectLst/>
      </dgm:spPr>
      <dgm:t>
        <a:bodyPr/>
        <a:lstStyle/>
        <a:p>
          <a:pPr rtl="0"/>
          <a:r>
            <a:rPr lang="uk-UA" sz="1800" dirty="0" smtClean="0">
              <a:solidFill>
                <a:sysClr val="window" lastClr="FFFFFF"/>
              </a:solidFill>
              <a:latin typeface="Trebuchet MS"/>
              <a:ea typeface="+mn-ea"/>
              <a:cs typeface="+mn-cs"/>
            </a:rPr>
            <a:t>Має комплекс емоційно – вольових якостей, необхідних в роботі з обдарованими.</a:t>
          </a:r>
          <a:endParaRPr lang="en-US" sz="1800" dirty="0">
            <a:solidFill>
              <a:sysClr val="window" lastClr="FFFFFF"/>
            </a:solidFill>
            <a:latin typeface="Trebuchet MS"/>
            <a:ea typeface="+mn-ea"/>
            <a:cs typeface="+mn-cs"/>
          </a:endParaRPr>
        </a:p>
      </dgm:t>
    </dgm:pt>
    <dgm:pt modelId="{9C11F0C4-4898-471A-85F7-89D83A89DE68}" type="parTrans" cxnId="{E2F5A951-AD8A-46ED-A9F2-9953F231C6DB}">
      <dgm:prSet/>
      <dgm:spPr/>
      <dgm:t>
        <a:bodyPr/>
        <a:lstStyle/>
        <a:p>
          <a:endParaRPr lang="en-US" sz="2400"/>
        </a:p>
      </dgm:t>
    </dgm:pt>
    <dgm:pt modelId="{6FF420F1-ED6F-4B00-A390-73FC03B7D095}" type="sibTrans" cxnId="{E2F5A951-AD8A-46ED-A9F2-9953F231C6DB}">
      <dgm:prSet/>
      <dgm:spPr/>
      <dgm:t>
        <a:bodyPr/>
        <a:lstStyle/>
        <a:p>
          <a:endParaRPr lang="en-US" sz="2400"/>
        </a:p>
      </dgm:t>
    </dgm:pt>
    <dgm:pt modelId="{3DDFCE09-B09A-4F26-9212-1EB3F9A6ABC1}">
      <dgm:prSet custT="1"/>
      <dgm:spPr>
        <a:xfrm>
          <a:off x="0" y="2389800"/>
          <a:ext cx="8460159" cy="543136"/>
        </a:xfrm>
        <a:prstGeom prst="roundRect">
          <a:avLst>
            <a:gd name="adj" fmla="val 10000"/>
          </a:avLst>
        </a:prstGeom>
        <a:solidFill>
          <a:srgbClr val="AC66BB">
            <a:alpha val="90000"/>
            <a:hueOff val="0"/>
            <a:satOff val="0"/>
            <a:lumOff val="0"/>
            <a:alphaOff val="-20000"/>
          </a:srgbClr>
        </a:solidFill>
        <a:ln w="25400" cap="flat" cmpd="sng" algn="ctr">
          <a:solidFill>
            <a:sysClr val="window" lastClr="FFFFFF">
              <a:hueOff val="0"/>
              <a:satOff val="0"/>
              <a:lumOff val="0"/>
              <a:alphaOff val="0"/>
            </a:sysClr>
          </a:solidFill>
          <a:prstDash val="solid"/>
        </a:ln>
        <a:effectLst/>
      </dgm:spPr>
      <dgm:t>
        <a:bodyPr/>
        <a:lstStyle/>
        <a:p>
          <a:pPr rtl="0"/>
          <a:r>
            <a:rPr lang="uk-UA" sz="1800" dirty="0" smtClean="0">
              <a:solidFill>
                <a:sysClr val="window" lastClr="FFFFFF"/>
              </a:solidFill>
              <a:latin typeface="Trebuchet MS"/>
              <a:ea typeface="+mn-ea"/>
              <a:cs typeface="+mn-cs"/>
            </a:rPr>
            <a:t>Володіє фундаментальними, нерідко унікальними знаннями свого предмету.</a:t>
          </a:r>
          <a:endParaRPr lang="en-US" sz="1800" dirty="0">
            <a:solidFill>
              <a:sysClr val="window" lastClr="FFFFFF"/>
            </a:solidFill>
            <a:latin typeface="Trebuchet MS"/>
            <a:ea typeface="+mn-ea"/>
            <a:cs typeface="+mn-cs"/>
          </a:endParaRPr>
        </a:p>
      </dgm:t>
    </dgm:pt>
    <dgm:pt modelId="{7336EADB-851C-4A43-A250-D1B9BED9156F}" type="parTrans" cxnId="{58909152-1A43-4622-B7EA-8C382B93CDD9}">
      <dgm:prSet/>
      <dgm:spPr/>
      <dgm:t>
        <a:bodyPr/>
        <a:lstStyle/>
        <a:p>
          <a:endParaRPr lang="en-US" sz="2400"/>
        </a:p>
      </dgm:t>
    </dgm:pt>
    <dgm:pt modelId="{99448355-4BC5-487E-AB52-CBB309951FA0}" type="sibTrans" cxnId="{58909152-1A43-4622-B7EA-8C382B93CDD9}">
      <dgm:prSet/>
      <dgm:spPr/>
      <dgm:t>
        <a:bodyPr/>
        <a:lstStyle/>
        <a:p>
          <a:endParaRPr lang="en-US" sz="2400"/>
        </a:p>
      </dgm:t>
    </dgm:pt>
    <dgm:pt modelId="{593D678D-1999-42F7-8E02-4F9B044A5C67}">
      <dgm:prSet custT="1"/>
      <dgm:spPr>
        <a:xfrm>
          <a:off x="0" y="2987250"/>
          <a:ext cx="8460159" cy="543136"/>
        </a:xfrm>
        <a:prstGeom prst="roundRect">
          <a:avLst>
            <a:gd name="adj" fmla="val 10000"/>
          </a:avLst>
        </a:prstGeom>
        <a:solidFill>
          <a:srgbClr val="AC66BB">
            <a:alpha val="90000"/>
            <a:hueOff val="0"/>
            <a:satOff val="0"/>
            <a:lumOff val="0"/>
            <a:alphaOff val="-25000"/>
          </a:srgbClr>
        </a:solidFill>
        <a:ln w="25400" cap="flat" cmpd="sng" algn="ctr">
          <a:solidFill>
            <a:sysClr val="window" lastClr="FFFFFF">
              <a:hueOff val="0"/>
              <a:satOff val="0"/>
              <a:lumOff val="0"/>
              <a:alphaOff val="0"/>
            </a:sysClr>
          </a:solidFill>
          <a:prstDash val="solid"/>
        </a:ln>
        <a:effectLst/>
      </dgm:spPr>
      <dgm:t>
        <a:bodyPr/>
        <a:lstStyle/>
        <a:p>
          <a:pPr rtl="0"/>
          <a:r>
            <a:rPr lang="uk-UA" sz="1800" dirty="0" smtClean="0">
              <a:solidFill>
                <a:sysClr val="window" lastClr="FFFFFF"/>
              </a:solidFill>
              <a:latin typeface="Trebuchet MS"/>
              <a:ea typeface="+mn-ea"/>
              <a:cs typeface="+mn-cs"/>
            </a:rPr>
            <a:t>Володіє методиками пошуку, виявлення, розвитку та організації саморозвитку обдарованих дітей.</a:t>
          </a:r>
          <a:endParaRPr lang="en-US" sz="1800" dirty="0">
            <a:solidFill>
              <a:sysClr val="window" lastClr="FFFFFF"/>
            </a:solidFill>
            <a:latin typeface="Trebuchet MS"/>
            <a:ea typeface="+mn-ea"/>
            <a:cs typeface="+mn-cs"/>
          </a:endParaRPr>
        </a:p>
      </dgm:t>
    </dgm:pt>
    <dgm:pt modelId="{1F7B1E2C-EF55-425B-A3DD-3A656F23033D}" type="parTrans" cxnId="{A68792B1-A707-40B2-AA8E-09035E4D99B3}">
      <dgm:prSet/>
      <dgm:spPr/>
      <dgm:t>
        <a:bodyPr/>
        <a:lstStyle/>
        <a:p>
          <a:endParaRPr lang="en-US" sz="2400"/>
        </a:p>
      </dgm:t>
    </dgm:pt>
    <dgm:pt modelId="{59DEEE39-5282-4161-A7C4-25AF9DFC47F2}" type="sibTrans" cxnId="{A68792B1-A707-40B2-AA8E-09035E4D99B3}">
      <dgm:prSet/>
      <dgm:spPr/>
      <dgm:t>
        <a:bodyPr/>
        <a:lstStyle/>
        <a:p>
          <a:endParaRPr lang="en-US" sz="2400"/>
        </a:p>
      </dgm:t>
    </dgm:pt>
    <dgm:pt modelId="{E0E6ABC1-CC75-4960-A9E1-D1FCFF959385}">
      <dgm:prSet custT="1"/>
      <dgm:spPr>
        <a:xfrm>
          <a:off x="0" y="3584700"/>
          <a:ext cx="8460159" cy="543136"/>
        </a:xfrm>
        <a:prstGeom prst="roundRect">
          <a:avLst>
            <a:gd name="adj" fmla="val 10000"/>
          </a:avLst>
        </a:prstGeom>
        <a:solidFill>
          <a:srgbClr val="AC66BB">
            <a:alpha val="90000"/>
            <a:hueOff val="0"/>
            <a:satOff val="0"/>
            <a:lumOff val="0"/>
            <a:alphaOff val="-30000"/>
          </a:srgbClr>
        </a:solidFill>
        <a:ln w="25400" cap="flat" cmpd="sng" algn="ctr">
          <a:solidFill>
            <a:sysClr val="window" lastClr="FFFFFF">
              <a:hueOff val="0"/>
              <a:satOff val="0"/>
              <a:lumOff val="0"/>
              <a:alphaOff val="0"/>
            </a:sysClr>
          </a:solidFill>
          <a:prstDash val="solid"/>
        </a:ln>
        <a:effectLst/>
      </dgm:spPr>
      <dgm:t>
        <a:bodyPr/>
        <a:lstStyle/>
        <a:p>
          <a:pPr rtl="0"/>
          <a:r>
            <a:rPr lang="uk-UA" sz="1800" dirty="0" smtClean="0">
              <a:solidFill>
                <a:sysClr val="window" lastClr="FFFFFF"/>
              </a:solidFill>
              <a:latin typeface="Trebuchet MS"/>
              <a:ea typeface="+mn-ea"/>
              <a:cs typeface="+mn-cs"/>
            </a:rPr>
            <a:t>Володіє вміннями працювати за індивідуальними програмами розвитку.</a:t>
          </a:r>
          <a:endParaRPr lang="en-US" sz="1800" dirty="0">
            <a:solidFill>
              <a:sysClr val="window" lastClr="FFFFFF"/>
            </a:solidFill>
            <a:latin typeface="Trebuchet MS"/>
            <a:ea typeface="+mn-ea"/>
            <a:cs typeface="+mn-cs"/>
          </a:endParaRPr>
        </a:p>
      </dgm:t>
    </dgm:pt>
    <dgm:pt modelId="{ACCFCFFC-56C0-455A-A9B0-065B1B99FA53}" type="parTrans" cxnId="{C55B73CA-D57F-42E9-94D0-852D0F51AD26}">
      <dgm:prSet/>
      <dgm:spPr/>
      <dgm:t>
        <a:bodyPr/>
        <a:lstStyle/>
        <a:p>
          <a:endParaRPr lang="en-US" sz="2400"/>
        </a:p>
      </dgm:t>
    </dgm:pt>
    <dgm:pt modelId="{8154EBD8-01C5-4F2E-B454-91BC75773BD1}" type="sibTrans" cxnId="{C55B73CA-D57F-42E9-94D0-852D0F51AD26}">
      <dgm:prSet/>
      <dgm:spPr/>
      <dgm:t>
        <a:bodyPr/>
        <a:lstStyle/>
        <a:p>
          <a:endParaRPr lang="en-US" sz="2400"/>
        </a:p>
      </dgm:t>
    </dgm:pt>
    <dgm:pt modelId="{C8658C72-7EDA-423A-B11A-3E9D6F0FFC79}">
      <dgm:prSet custT="1"/>
      <dgm:spPr>
        <a:xfrm>
          <a:off x="0" y="4182151"/>
          <a:ext cx="8460159" cy="543136"/>
        </a:xfrm>
        <a:prstGeom prst="roundRect">
          <a:avLst>
            <a:gd name="adj" fmla="val 10000"/>
          </a:avLst>
        </a:prstGeom>
        <a:solidFill>
          <a:srgbClr val="AC66BB">
            <a:alpha val="90000"/>
            <a:hueOff val="0"/>
            <a:satOff val="0"/>
            <a:lumOff val="0"/>
            <a:alphaOff val="-35000"/>
          </a:srgbClr>
        </a:solidFill>
        <a:ln w="25400" cap="flat" cmpd="sng" algn="ctr">
          <a:solidFill>
            <a:sysClr val="window" lastClr="FFFFFF">
              <a:hueOff val="0"/>
              <a:satOff val="0"/>
              <a:lumOff val="0"/>
              <a:alphaOff val="0"/>
            </a:sysClr>
          </a:solidFill>
          <a:prstDash val="solid"/>
        </a:ln>
        <a:effectLst/>
      </dgm:spPr>
      <dgm:t>
        <a:bodyPr/>
        <a:lstStyle/>
        <a:p>
          <a:pPr rtl="0"/>
          <a:r>
            <a:rPr lang="uk-UA" sz="1800" dirty="0" smtClean="0">
              <a:solidFill>
                <a:sysClr val="window" lastClr="FFFFFF"/>
              </a:solidFill>
              <a:latin typeface="Trebuchet MS"/>
              <a:ea typeface="+mn-ea"/>
              <a:cs typeface="+mn-cs"/>
            </a:rPr>
            <a:t>Вміє організовувати експериментальну, науково – дослідницьку роботу.</a:t>
          </a:r>
          <a:endParaRPr lang="en-US" sz="1800" dirty="0">
            <a:solidFill>
              <a:sysClr val="window" lastClr="FFFFFF"/>
            </a:solidFill>
            <a:latin typeface="Trebuchet MS"/>
            <a:ea typeface="+mn-ea"/>
            <a:cs typeface="+mn-cs"/>
          </a:endParaRPr>
        </a:p>
      </dgm:t>
    </dgm:pt>
    <dgm:pt modelId="{B4AF5AA6-E5D8-4E47-8AC6-11DED2B9F44A}" type="parTrans" cxnId="{236E394B-2A74-4C7E-8F11-B2B90A9DD9C9}">
      <dgm:prSet/>
      <dgm:spPr/>
      <dgm:t>
        <a:bodyPr/>
        <a:lstStyle/>
        <a:p>
          <a:endParaRPr lang="en-US" sz="2400"/>
        </a:p>
      </dgm:t>
    </dgm:pt>
    <dgm:pt modelId="{D58FEBA6-B27C-4CC2-AF05-F38D1F891D75}" type="sibTrans" cxnId="{236E394B-2A74-4C7E-8F11-B2B90A9DD9C9}">
      <dgm:prSet/>
      <dgm:spPr/>
      <dgm:t>
        <a:bodyPr/>
        <a:lstStyle/>
        <a:p>
          <a:endParaRPr lang="en-US" sz="2400"/>
        </a:p>
      </dgm:t>
    </dgm:pt>
    <dgm:pt modelId="{06D9BE5F-7E86-4949-B8F6-CC46C3BAD978}">
      <dgm:prSet custT="1"/>
      <dgm:spPr>
        <a:xfrm>
          <a:off x="0" y="4779601"/>
          <a:ext cx="8460159" cy="543136"/>
        </a:xfrm>
        <a:prstGeom prst="roundRect">
          <a:avLst>
            <a:gd name="adj" fmla="val 10000"/>
          </a:avLst>
        </a:prstGeom>
        <a:solidFill>
          <a:srgbClr val="AC66BB">
            <a:alpha val="90000"/>
            <a:hueOff val="0"/>
            <a:satOff val="0"/>
            <a:lumOff val="0"/>
            <a:alphaOff val="-40000"/>
          </a:srgbClr>
        </a:solidFill>
        <a:ln w="25400" cap="flat" cmpd="sng" algn="ctr">
          <a:solidFill>
            <a:sysClr val="window" lastClr="FFFFFF">
              <a:hueOff val="0"/>
              <a:satOff val="0"/>
              <a:lumOff val="0"/>
              <a:alphaOff val="0"/>
            </a:sysClr>
          </a:solidFill>
          <a:prstDash val="solid"/>
        </a:ln>
        <a:effectLst/>
      </dgm:spPr>
      <dgm:t>
        <a:bodyPr/>
        <a:lstStyle/>
        <a:p>
          <a:pPr rtl="0"/>
          <a:r>
            <a:rPr lang="uk-UA" sz="1800" dirty="0" smtClean="0">
              <a:solidFill>
                <a:sysClr val="window" lastClr="FFFFFF"/>
              </a:solidFill>
              <a:latin typeface="Trebuchet MS"/>
              <a:ea typeface="+mn-ea"/>
              <a:cs typeface="+mn-cs"/>
            </a:rPr>
            <a:t>Є цікавою, оригінальною особистістю, яка викликає у дітей захоплення, бажання його наслідувати! </a:t>
          </a:r>
          <a:endParaRPr lang="uk-UA" sz="1800" dirty="0">
            <a:solidFill>
              <a:sysClr val="window" lastClr="FFFFFF"/>
            </a:solidFill>
            <a:latin typeface="Trebuchet MS"/>
            <a:ea typeface="+mn-ea"/>
            <a:cs typeface="+mn-cs"/>
          </a:endParaRPr>
        </a:p>
      </dgm:t>
    </dgm:pt>
    <dgm:pt modelId="{A7158026-C237-443E-8DA9-B14DD88875C2}" type="parTrans" cxnId="{58BAB9A4-C116-4CB6-AB7A-40AFCA6B174D}">
      <dgm:prSet/>
      <dgm:spPr/>
      <dgm:t>
        <a:bodyPr/>
        <a:lstStyle/>
        <a:p>
          <a:endParaRPr lang="en-US" sz="2400"/>
        </a:p>
      </dgm:t>
    </dgm:pt>
    <dgm:pt modelId="{E8F932CD-2674-4FBF-9983-000E3D0E4280}" type="sibTrans" cxnId="{58BAB9A4-C116-4CB6-AB7A-40AFCA6B174D}">
      <dgm:prSet/>
      <dgm:spPr/>
      <dgm:t>
        <a:bodyPr/>
        <a:lstStyle/>
        <a:p>
          <a:endParaRPr lang="en-US" sz="2400"/>
        </a:p>
      </dgm:t>
    </dgm:pt>
    <dgm:pt modelId="{445160E3-FBEA-4260-B08F-E5382BCD334C}" type="pres">
      <dgm:prSet presAssocID="{FF8F457E-26FC-4E6F-860E-97F6A1449FF1}" presName="linear" presStyleCnt="0">
        <dgm:presLayoutVars>
          <dgm:dir/>
          <dgm:resizeHandles val="exact"/>
        </dgm:presLayoutVars>
      </dgm:prSet>
      <dgm:spPr/>
      <dgm:t>
        <a:bodyPr/>
        <a:lstStyle/>
        <a:p>
          <a:endParaRPr lang="en-US"/>
        </a:p>
      </dgm:t>
    </dgm:pt>
    <dgm:pt modelId="{A078C27D-8BBC-4706-BF2A-FB8CC9B14A25}" type="pres">
      <dgm:prSet presAssocID="{3116C270-EDBF-40B1-BE64-772D89ADE780}" presName="comp" presStyleCnt="0"/>
      <dgm:spPr/>
    </dgm:pt>
    <dgm:pt modelId="{535386D0-2DD5-40C9-BEE4-32B6C5E30513}" type="pres">
      <dgm:prSet presAssocID="{3116C270-EDBF-40B1-BE64-772D89ADE780}" presName="box" presStyleLbl="node1" presStyleIdx="0" presStyleCnt="9"/>
      <dgm:spPr/>
      <dgm:t>
        <a:bodyPr/>
        <a:lstStyle/>
        <a:p>
          <a:endParaRPr lang="en-US"/>
        </a:p>
      </dgm:t>
    </dgm:pt>
    <dgm:pt modelId="{FA89BD7D-75E2-41A6-961F-90C07282BEC3}" type="pres">
      <dgm:prSet presAssocID="{3116C270-EDBF-40B1-BE64-772D89ADE780}" presName="img" presStyleLbl="fgImgPlace1" presStyleIdx="0" presStyleCnt="9" custScaleX="63809"/>
      <dgm:spPr>
        <a:xfrm>
          <a:off x="360495" y="54313"/>
          <a:ext cx="1079668" cy="434509"/>
        </a:xfrm>
        <a:prstGeom prst="roundRect">
          <a:avLst>
            <a:gd name="adj" fmla="val 10000"/>
          </a:avLst>
        </a:prstGeom>
        <a:blipFill rotWithShape="0">
          <a:blip xmlns:r="http://schemas.openxmlformats.org/officeDocument/2006/relationships" r:embed="rId1"/>
          <a:stretch>
            <a:fillRect/>
          </a:stretch>
        </a:blipFill>
        <a:ln w="25400" cap="flat" cmpd="sng" algn="ctr">
          <a:solidFill>
            <a:sysClr val="window" lastClr="FFFFFF">
              <a:hueOff val="0"/>
              <a:satOff val="0"/>
              <a:lumOff val="0"/>
              <a:alphaOff val="0"/>
            </a:sysClr>
          </a:solidFill>
          <a:prstDash val="solid"/>
        </a:ln>
        <a:effectLst/>
      </dgm:spPr>
      <dgm:t>
        <a:bodyPr/>
        <a:lstStyle/>
        <a:p>
          <a:endParaRPr lang="ru-RU"/>
        </a:p>
      </dgm:t>
    </dgm:pt>
    <dgm:pt modelId="{D6A0D743-FCEE-4FA8-A3DC-9B85A494987A}" type="pres">
      <dgm:prSet presAssocID="{3116C270-EDBF-40B1-BE64-772D89ADE780}" presName="text" presStyleLbl="node1" presStyleIdx="0" presStyleCnt="9">
        <dgm:presLayoutVars>
          <dgm:bulletEnabled val="1"/>
        </dgm:presLayoutVars>
      </dgm:prSet>
      <dgm:spPr/>
      <dgm:t>
        <a:bodyPr/>
        <a:lstStyle/>
        <a:p>
          <a:endParaRPr lang="en-US"/>
        </a:p>
      </dgm:t>
    </dgm:pt>
    <dgm:pt modelId="{953DF28C-B685-452F-9EBD-C04F1D7A474D}" type="pres">
      <dgm:prSet presAssocID="{4265CD51-7C7D-40F0-8BC6-D2008A6C8F86}" presName="spacer" presStyleCnt="0"/>
      <dgm:spPr/>
    </dgm:pt>
    <dgm:pt modelId="{E06B7EF2-DEF1-4827-BB75-A1DF905970D3}" type="pres">
      <dgm:prSet presAssocID="{4A1AE43E-8827-47B6-BEB7-E3F82BB2DAE6}" presName="comp" presStyleCnt="0"/>
      <dgm:spPr/>
    </dgm:pt>
    <dgm:pt modelId="{46EA8A85-9DAF-4E5F-9C2F-77CFEF02CFC6}" type="pres">
      <dgm:prSet presAssocID="{4A1AE43E-8827-47B6-BEB7-E3F82BB2DAE6}" presName="box" presStyleLbl="node1" presStyleIdx="1" presStyleCnt="9"/>
      <dgm:spPr/>
      <dgm:t>
        <a:bodyPr/>
        <a:lstStyle/>
        <a:p>
          <a:endParaRPr lang="en-US"/>
        </a:p>
      </dgm:t>
    </dgm:pt>
    <dgm:pt modelId="{EA7C7EA2-0E2B-443F-B031-97C081DE7CDB}" type="pres">
      <dgm:prSet presAssocID="{4A1AE43E-8827-47B6-BEB7-E3F82BB2DAE6}" presName="img" presStyleLbl="fgImgPlace1" presStyleIdx="1" presStyleCnt="9" custScaleX="63809"/>
      <dgm:spPr>
        <a:xfrm>
          <a:off x="360495" y="651763"/>
          <a:ext cx="1079668" cy="434509"/>
        </a:xfrm>
        <a:prstGeom prst="roundRect">
          <a:avLst>
            <a:gd name="adj" fmla="val 10000"/>
          </a:avLst>
        </a:prstGeom>
        <a:blipFill rotWithShape="0">
          <a:blip xmlns:r="http://schemas.openxmlformats.org/officeDocument/2006/relationships" r:embed="rId1"/>
          <a:stretch>
            <a:fillRect/>
          </a:stretch>
        </a:blipFill>
        <a:ln w="25400" cap="flat" cmpd="sng" algn="ctr">
          <a:solidFill>
            <a:sysClr val="window" lastClr="FFFFFF">
              <a:hueOff val="0"/>
              <a:satOff val="0"/>
              <a:lumOff val="0"/>
              <a:alphaOff val="0"/>
            </a:sysClr>
          </a:solidFill>
          <a:prstDash val="solid"/>
        </a:ln>
        <a:effectLst/>
      </dgm:spPr>
      <dgm:t>
        <a:bodyPr/>
        <a:lstStyle/>
        <a:p>
          <a:endParaRPr lang="ru-RU"/>
        </a:p>
      </dgm:t>
    </dgm:pt>
    <dgm:pt modelId="{606F10B5-6C3E-4C3D-8C58-85D8B6473E4D}" type="pres">
      <dgm:prSet presAssocID="{4A1AE43E-8827-47B6-BEB7-E3F82BB2DAE6}" presName="text" presStyleLbl="node1" presStyleIdx="1" presStyleCnt="9">
        <dgm:presLayoutVars>
          <dgm:bulletEnabled val="1"/>
        </dgm:presLayoutVars>
      </dgm:prSet>
      <dgm:spPr/>
      <dgm:t>
        <a:bodyPr/>
        <a:lstStyle/>
        <a:p>
          <a:endParaRPr lang="en-US"/>
        </a:p>
      </dgm:t>
    </dgm:pt>
    <dgm:pt modelId="{0CE5F7E2-8922-4AC2-B0A6-DD4A29C6F300}" type="pres">
      <dgm:prSet presAssocID="{66806CEF-D0A2-4860-B7B7-5F430EE8CCE8}" presName="spacer" presStyleCnt="0"/>
      <dgm:spPr/>
    </dgm:pt>
    <dgm:pt modelId="{61C09B71-43D2-4F55-8312-4C41BC75142A}" type="pres">
      <dgm:prSet presAssocID="{2687FA41-0A68-490F-A67B-B14DAF3CBBED}" presName="comp" presStyleCnt="0"/>
      <dgm:spPr/>
    </dgm:pt>
    <dgm:pt modelId="{CC3467A6-C5BC-45FF-A239-E3900D916445}" type="pres">
      <dgm:prSet presAssocID="{2687FA41-0A68-490F-A67B-B14DAF3CBBED}" presName="box" presStyleLbl="node1" presStyleIdx="2" presStyleCnt="9"/>
      <dgm:spPr/>
      <dgm:t>
        <a:bodyPr/>
        <a:lstStyle/>
        <a:p>
          <a:endParaRPr lang="en-US"/>
        </a:p>
      </dgm:t>
    </dgm:pt>
    <dgm:pt modelId="{E5DEA825-BE2C-4465-81E8-862CEFFD7AB5}" type="pres">
      <dgm:prSet presAssocID="{2687FA41-0A68-490F-A67B-B14DAF3CBBED}" presName="img" presStyleLbl="fgImgPlace1" presStyleIdx="2" presStyleCnt="9" custScaleX="63809"/>
      <dgm:spPr>
        <a:xfrm>
          <a:off x="360495" y="1249213"/>
          <a:ext cx="1079668" cy="434509"/>
        </a:xfrm>
        <a:prstGeom prst="roundRect">
          <a:avLst>
            <a:gd name="adj" fmla="val 10000"/>
          </a:avLst>
        </a:prstGeom>
        <a:blipFill rotWithShape="0">
          <a:blip xmlns:r="http://schemas.openxmlformats.org/officeDocument/2006/relationships" r:embed="rId1"/>
          <a:stretch>
            <a:fillRect/>
          </a:stretch>
        </a:blipFill>
        <a:ln w="25400" cap="flat" cmpd="sng" algn="ctr">
          <a:solidFill>
            <a:sysClr val="window" lastClr="FFFFFF">
              <a:hueOff val="0"/>
              <a:satOff val="0"/>
              <a:lumOff val="0"/>
              <a:alphaOff val="0"/>
            </a:sysClr>
          </a:solidFill>
          <a:prstDash val="solid"/>
        </a:ln>
        <a:effectLst/>
      </dgm:spPr>
      <dgm:t>
        <a:bodyPr/>
        <a:lstStyle/>
        <a:p>
          <a:endParaRPr lang="ru-RU"/>
        </a:p>
      </dgm:t>
    </dgm:pt>
    <dgm:pt modelId="{4FBF6CC1-FECD-42BD-B719-89636840F96A}" type="pres">
      <dgm:prSet presAssocID="{2687FA41-0A68-490F-A67B-B14DAF3CBBED}" presName="text" presStyleLbl="node1" presStyleIdx="2" presStyleCnt="9">
        <dgm:presLayoutVars>
          <dgm:bulletEnabled val="1"/>
        </dgm:presLayoutVars>
      </dgm:prSet>
      <dgm:spPr/>
      <dgm:t>
        <a:bodyPr/>
        <a:lstStyle/>
        <a:p>
          <a:endParaRPr lang="en-US"/>
        </a:p>
      </dgm:t>
    </dgm:pt>
    <dgm:pt modelId="{BDA84859-FA40-4F3F-BF80-95C197425A0F}" type="pres">
      <dgm:prSet presAssocID="{CFE7FA44-00BD-4DB6-BD32-9A954F2C8B11}" presName="spacer" presStyleCnt="0"/>
      <dgm:spPr/>
    </dgm:pt>
    <dgm:pt modelId="{866BCA28-9168-485A-94F5-97E22BBC3B2A}" type="pres">
      <dgm:prSet presAssocID="{4A3C94B2-C645-4EEC-A381-AF4E934CA260}" presName="comp" presStyleCnt="0"/>
      <dgm:spPr/>
    </dgm:pt>
    <dgm:pt modelId="{B0027652-0946-4824-B197-5B628749D333}" type="pres">
      <dgm:prSet presAssocID="{4A3C94B2-C645-4EEC-A381-AF4E934CA260}" presName="box" presStyleLbl="node1" presStyleIdx="3" presStyleCnt="9"/>
      <dgm:spPr/>
      <dgm:t>
        <a:bodyPr/>
        <a:lstStyle/>
        <a:p>
          <a:endParaRPr lang="en-US"/>
        </a:p>
      </dgm:t>
    </dgm:pt>
    <dgm:pt modelId="{ED2A80EE-60E0-4F7F-9060-B1D73320DD03}" type="pres">
      <dgm:prSet presAssocID="{4A3C94B2-C645-4EEC-A381-AF4E934CA260}" presName="img" presStyleLbl="fgImgPlace1" presStyleIdx="3" presStyleCnt="9" custScaleX="63809"/>
      <dgm:spPr>
        <a:xfrm>
          <a:off x="360495" y="1846664"/>
          <a:ext cx="1079668" cy="434509"/>
        </a:xfrm>
        <a:prstGeom prst="roundRect">
          <a:avLst>
            <a:gd name="adj" fmla="val 10000"/>
          </a:avLst>
        </a:prstGeom>
        <a:blipFill rotWithShape="0">
          <a:blip xmlns:r="http://schemas.openxmlformats.org/officeDocument/2006/relationships" r:embed="rId1"/>
          <a:stretch>
            <a:fillRect/>
          </a:stretch>
        </a:blipFill>
        <a:ln w="25400" cap="flat" cmpd="sng" algn="ctr">
          <a:solidFill>
            <a:sysClr val="window" lastClr="FFFFFF">
              <a:hueOff val="0"/>
              <a:satOff val="0"/>
              <a:lumOff val="0"/>
              <a:alphaOff val="0"/>
            </a:sysClr>
          </a:solidFill>
          <a:prstDash val="solid"/>
        </a:ln>
        <a:effectLst/>
      </dgm:spPr>
      <dgm:t>
        <a:bodyPr/>
        <a:lstStyle/>
        <a:p>
          <a:endParaRPr lang="ru-RU"/>
        </a:p>
      </dgm:t>
    </dgm:pt>
    <dgm:pt modelId="{EFD2F935-EF0B-4D7C-9431-4566FD7D70F5}" type="pres">
      <dgm:prSet presAssocID="{4A3C94B2-C645-4EEC-A381-AF4E934CA260}" presName="text" presStyleLbl="node1" presStyleIdx="3" presStyleCnt="9">
        <dgm:presLayoutVars>
          <dgm:bulletEnabled val="1"/>
        </dgm:presLayoutVars>
      </dgm:prSet>
      <dgm:spPr/>
      <dgm:t>
        <a:bodyPr/>
        <a:lstStyle/>
        <a:p>
          <a:endParaRPr lang="en-US"/>
        </a:p>
      </dgm:t>
    </dgm:pt>
    <dgm:pt modelId="{62CF0AF0-3554-413E-89BC-230B7019E75F}" type="pres">
      <dgm:prSet presAssocID="{6FF420F1-ED6F-4B00-A390-73FC03B7D095}" presName="spacer" presStyleCnt="0"/>
      <dgm:spPr/>
    </dgm:pt>
    <dgm:pt modelId="{DCBCBCE0-4767-4F6E-B3C9-CCBB8CE1F1CA}" type="pres">
      <dgm:prSet presAssocID="{3DDFCE09-B09A-4F26-9212-1EB3F9A6ABC1}" presName="comp" presStyleCnt="0"/>
      <dgm:spPr/>
    </dgm:pt>
    <dgm:pt modelId="{59A9D34B-321C-4297-B414-56BAF5270872}" type="pres">
      <dgm:prSet presAssocID="{3DDFCE09-B09A-4F26-9212-1EB3F9A6ABC1}" presName="box" presStyleLbl="node1" presStyleIdx="4" presStyleCnt="9"/>
      <dgm:spPr/>
      <dgm:t>
        <a:bodyPr/>
        <a:lstStyle/>
        <a:p>
          <a:endParaRPr lang="en-US"/>
        </a:p>
      </dgm:t>
    </dgm:pt>
    <dgm:pt modelId="{0A308E2E-23CB-4B8E-A729-7DAB12E5FB6E}" type="pres">
      <dgm:prSet presAssocID="{3DDFCE09-B09A-4F26-9212-1EB3F9A6ABC1}" presName="img" presStyleLbl="fgImgPlace1" presStyleIdx="4" presStyleCnt="9" custScaleX="63809"/>
      <dgm:spPr>
        <a:xfrm>
          <a:off x="360495" y="2444114"/>
          <a:ext cx="1079668" cy="434509"/>
        </a:xfrm>
        <a:prstGeom prst="roundRect">
          <a:avLst>
            <a:gd name="adj" fmla="val 10000"/>
          </a:avLst>
        </a:prstGeom>
        <a:blipFill rotWithShape="0">
          <a:blip xmlns:r="http://schemas.openxmlformats.org/officeDocument/2006/relationships" r:embed="rId1"/>
          <a:stretch>
            <a:fillRect/>
          </a:stretch>
        </a:blipFill>
        <a:ln w="25400" cap="flat" cmpd="sng" algn="ctr">
          <a:solidFill>
            <a:sysClr val="window" lastClr="FFFFFF">
              <a:hueOff val="0"/>
              <a:satOff val="0"/>
              <a:lumOff val="0"/>
              <a:alphaOff val="0"/>
            </a:sysClr>
          </a:solidFill>
          <a:prstDash val="solid"/>
        </a:ln>
        <a:effectLst/>
      </dgm:spPr>
      <dgm:t>
        <a:bodyPr/>
        <a:lstStyle/>
        <a:p>
          <a:endParaRPr lang="ru-RU"/>
        </a:p>
      </dgm:t>
    </dgm:pt>
    <dgm:pt modelId="{5D3AEE07-7A6C-4290-87F6-A04841EB12C4}" type="pres">
      <dgm:prSet presAssocID="{3DDFCE09-B09A-4F26-9212-1EB3F9A6ABC1}" presName="text" presStyleLbl="node1" presStyleIdx="4" presStyleCnt="9">
        <dgm:presLayoutVars>
          <dgm:bulletEnabled val="1"/>
        </dgm:presLayoutVars>
      </dgm:prSet>
      <dgm:spPr/>
      <dgm:t>
        <a:bodyPr/>
        <a:lstStyle/>
        <a:p>
          <a:endParaRPr lang="en-US"/>
        </a:p>
      </dgm:t>
    </dgm:pt>
    <dgm:pt modelId="{519F5D03-CAF4-4DCF-B260-8817BC1F5B93}" type="pres">
      <dgm:prSet presAssocID="{99448355-4BC5-487E-AB52-CBB309951FA0}" presName="spacer" presStyleCnt="0"/>
      <dgm:spPr/>
    </dgm:pt>
    <dgm:pt modelId="{9C65BC52-C616-4330-8382-AB38D876487D}" type="pres">
      <dgm:prSet presAssocID="{593D678D-1999-42F7-8E02-4F9B044A5C67}" presName="comp" presStyleCnt="0"/>
      <dgm:spPr/>
    </dgm:pt>
    <dgm:pt modelId="{F636F2B2-BF06-4853-AC32-7966569FD336}" type="pres">
      <dgm:prSet presAssocID="{593D678D-1999-42F7-8E02-4F9B044A5C67}" presName="box" presStyleLbl="node1" presStyleIdx="5" presStyleCnt="9"/>
      <dgm:spPr/>
      <dgm:t>
        <a:bodyPr/>
        <a:lstStyle/>
        <a:p>
          <a:endParaRPr lang="en-US"/>
        </a:p>
      </dgm:t>
    </dgm:pt>
    <dgm:pt modelId="{D865ADDE-27C3-4939-81B6-33F119F98170}" type="pres">
      <dgm:prSet presAssocID="{593D678D-1999-42F7-8E02-4F9B044A5C67}" presName="img" presStyleLbl="fgImgPlace1" presStyleIdx="5" presStyleCnt="9" custScaleX="63809"/>
      <dgm:spPr>
        <a:xfrm>
          <a:off x="360495" y="3041564"/>
          <a:ext cx="1079668" cy="434509"/>
        </a:xfrm>
        <a:prstGeom prst="roundRect">
          <a:avLst>
            <a:gd name="adj" fmla="val 10000"/>
          </a:avLst>
        </a:prstGeom>
        <a:blipFill rotWithShape="0">
          <a:blip xmlns:r="http://schemas.openxmlformats.org/officeDocument/2006/relationships" r:embed="rId1"/>
          <a:stretch>
            <a:fillRect/>
          </a:stretch>
        </a:blipFill>
        <a:ln w="25400" cap="flat" cmpd="sng" algn="ctr">
          <a:solidFill>
            <a:sysClr val="window" lastClr="FFFFFF">
              <a:hueOff val="0"/>
              <a:satOff val="0"/>
              <a:lumOff val="0"/>
              <a:alphaOff val="0"/>
            </a:sysClr>
          </a:solidFill>
          <a:prstDash val="solid"/>
        </a:ln>
        <a:effectLst/>
      </dgm:spPr>
      <dgm:t>
        <a:bodyPr/>
        <a:lstStyle/>
        <a:p>
          <a:endParaRPr lang="ru-RU"/>
        </a:p>
      </dgm:t>
    </dgm:pt>
    <dgm:pt modelId="{DD008576-9B05-41C8-A214-73375EE6CA5F}" type="pres">
      <dgm:prSet presAssocID="{593D678D-1999-42F7-8E02-4F9B044A5C67}" presName="text" presStyleLbl="node1" presStyleIdx="5" presStyleCnt="9">
        <dgm:presLayoutVars>
          <dgm:bulletEnabled val="1"/>
        </dgm:presLayoutVars>
      </dgm:prSet>
      <dgm:spPr/>
      <dgm:t>
        <a:bodyPr/>
        <a:lstStyle/>
        <a:p>
          <a:endParaRPr lang="en-US"/>
        </a:p>
      </dgm:t>
    </dgm:pt>
    <dgm:pt modelId="{CA63AD8C-9579-41A1-9D80-DEEF39EDDE3F}" type="pres">
      <dgm:prSet presAssocID="{59DEEE39-5282-4161-A7C4-25AF9DFC47F2}" presName="spacer" presStyleCnt="0"/>
      <dgm:spPr/>
    </dgm:pt>
    <dgm:pt modelId="{8CB83BD7-3F68-482C-8D8E-BDC8403DFE97}" type="pres">
      <dgm:prSet presAssocID="{E0E6ABC1-CC75-4960-A9E1-D1FCFF959385}" presName="comp" presStyleCnt="0"/>
      <dgm:spPr/>
    </dgm:pt>
    <dgm:pt modelId="{6824521A-A126-46DA-BF9F-46117E284683}" type="pres">
      <dgm:prSet presAssocID="{E0E6ABC1-CC75-4960-A9E1-D1FCFF959385}" presName="box" presStyleLbl="node1" presStyleIdx="6" presStyleCnt="9"/>
      <dgm:spPr/>
      <dgm:t>
        <a:bodyPr/>
        <a:lstStyle/>
        <a:p>
          <a:endParaRPr lang="en-US"/>
        </a:p>
      </dgm:t>
    </dgm:pt>
    <dgm:pt modelId="{D87F3F19-689E-4263-8BDC-FBF0A67BE0F2}" type="pres">
      <dgm:prSet presAssocID="{E0E6ABC1-CC75-4960-A9E1-D1FCFF959385}" presName="img" presStyleLbl="fgImgPlace1" presStyleIdx="6" presStyleCnt="9" custScaleX="63809"/>
      <dgm:spPr>
        <a:xfrm>
          <a:off x="360495" y="3639014"/>
          <a:ext cx="1079668" cy="434509"/>
        </a:xfrm>
        <a:prstGeom prst="roundRect">
          <a:avLst>
            <a:gd name="adj" fmla="val 10000"/>
          </a:avLst>
        </a:prstGeom>
        <a:blipFill rotWithShape="0">
          <a:blip xmlns:r="http://schemas.openxmlformats.org/officeDocument/2006/relationships" r:embed="rId1"/>
          <a:stretch>
            <a:fillRect/>
          </a:stretch>
        </a:blipFill>
        <a:ln w="25400" cap="flat" cmpd="sng" algn="ctr">
          <a:solidFill>
            <a:sysClr val="window" lastClr="FFFFFF">
              <a:hueOff val="0"/>
              <a:satOff val="0"/>
              <a:lumOff val="0"/>
              <a:alphaOff val="0"/>
            </a:sysClr>
          </a:solidFill>
          <a:prstDash val="solid"/>
        </a:ln>
        <a:effectLst/>
      </dgm:spPr>
      <dgm:t>
        <a:bodyPr/>
        <a:lstStyle/>
        <a:p>
          <a:endParaRPr lang="ru-RU"/>
        </a:p>
      </dgm:t>
    </dgm:pt>
    <dgm:pt modelId="{3C261886-3CCB-4CB9-8D42-86E4CAF3B08C}" type="pres">
      <dgm:prSet presAssocID="{E0E6ABC1-CC75-4960-A9E1-D1FCFF959385}" presName="text" presStyleLbl="node1" presStyleIdx="6" presStyleCnt="9">
        <dgm:presLayoutVars>
          <dgm:bulletEnabled val="1"/>
        </dgm:presLayoutVars>
      </dgm:prSet>
      <dgm:spPr/>
      <dgm:t>
        <a:bodyPr/>
        <a:lstStyle/>
        <a:p>
          <a:endParaRPr lang="en-US"/>
        </a:p>
      </dgm:t>
    </dgm:pt>
    <dgm:pt modelId="{072B9E30-39EF-4B7C-8861-9E12E68754AE}" type="pres">
      <dgm:prSet presAssocID="{8154EBD8-01C5-4F2E-B454-91BC75773BD1}" presName="spacer" presStyleCnt="0"/>
      <dgm:spPr/>
    </dgm:pt>
    <dgm:pt modelId="{1EC65454-297B-4EBC-8631-94C2E24F6307}" type="pres">
      <dgm:prSet presAssocID="{C8658C72-7EDA-423A-B11A-3E9D6F0FFC79}" presName="comp" presStyleCnt="0"/>
      <dgm:spPr/>
    </dgm:pt>
    <dgm:pt modelId="{9FD8A4D5-84FF-4717-B576-190C37B0F8DC}" type="pres">
      <dgm:prSet presAssocID="{C8658C72-7EDA-423A-B11A-3E9D6F0FFC79}" presName="box" presStyleLbl="node1" presStyleIdx="7" presStyleCnt="9"/>
      <dgm:spPr/>
      <dgm:t>
        <a:bodyPr/>
        <a:lstStyle/>
        <a:p>
          <a:endParaRPr lang="en-US"/>
        </a:p>
      </dgm:t>
    </dgm:pt>
    <dgm:pt modelId="{4DD1031F-3347-4532-9BAA-D5C94FB9AE29}" type="pres">
      <dgm:prSet presAssocID="{C8658C72-7EDA-423A-B11A-3E9D6F0FFC79}" presName="img" presStyleLbl="fgImgPlace1" presStyleIdx="7" presStyleCnt="9" custScaleX="63809"/>
      <dgm:spPr>
        <a:xfrm>
          <a:off x="360495" y="4236464"/>
          <a:ext cx="1079668" cy="434509"/>
        </a:xfrm>
        <a:prstGeom prst="roundRect">
          <a:avLst>
            <a:gd name="adj" fmla="val 10000"/>
          </a:avLst>
        </a:prstGeom>
        <a:blipFill rotWithShape="0">
          <a:blip xmlns:r="http://schemas.openxmlformats.org/officeDocument/2006/relationships" r:embed="rId1"/>
          <a:stretch>
            <a:fillRect/>
          </a:stretch>
        </a:blipFill>
        <a:ln w="25400" cap="flat" cmpd="sng" algn="ctr">
          <a:solidFill>
            <a:sysClr val="window" lastClr="FFFFFF">
              <a:hueOff val="0"/>
              <a:satOff val="0"/>
              <a:lumOff val="0"/>
              <a:alphaOff val="0"/>
            </a:sysClr>
          </a:solidFill>
          <a:prstDash val="solid"/>
        </a:ln>
        <a:effectLst/>
      </dgm:spPr>
      <dgm:t>
        <a:bodyPr/>
        <a:lstStyle/>
        <a:p>
          <a:endParaRPr lang="ru-RU"/>
        </a:p>
      </dgm:t>
    </dgm:pt>
    <dgm:pt modelId="{C669082B-0D29-48BC-B5AB-DACFBDB74C00}" type="pres">
      <dgm:prSet presAssocID="{C8658C72-7EDA-423A-B11A-3E9D6F0FFC79}" presName="text" presStyleLbl="node1" presStyleIdx="7" presStyleCnt="9">
        <dgm:presLayoutVars>
          <dgm:bulletEnabled val="1"/>
        </dgm:presLayoutVars>
      </dgm:prSet>
      <dgm:spPr/>
      <dgm:t>
        <a:bodyPr/>
        <a:lstStyle/>
        <a:p>
          <a:endParaRPr lang="en-US"/>
        </a:p>
      </dgm:t>
    </dgm:pt>
    <dgm:pt modelId="{95DCC116-0C0F-4F96-8C6F-F1432813C88A}" type="pres">
      <dgm:prSet presAssocID="{D58FEBA6-B27C-4CC2-AF05-F38D1F891D75}" presName="spacer" presStyleCnt="0"/>
      <dgm:spPr/>
    </dgm:pt>
    <dgm:pt modelId="{AC7DC3C4-C507-4E53-BA77-BB517F4ADD3A}" type="pres">
      <dgm:prSet presAssocID="{06D9BE5F-7E86-4949-B8F6-CC46C3BAD978}" presName="comp" presStyleCnt="0"/>
      <dgm:spPr/>
    </dgm:pt>
    <dgm:pt modelId="{6EC0377B-20ED-4836-A07E-F988300AA050}" type="pres">
      <dgm:prSet presAssocID="{06D9BE5F-7E86-4949-B8F6-CC46C3BAD978}" presName="box" presStyleLbl="node1" presStyleIdx="8" presStyleCnt="9"/>
      <dgm:spPr/>
      <dgm:t>
        <a:bodyPr/>
        <a:lstStyle/>
        <a:p>
          <a:endParaRPr lang="en-US"/>
        </a:p>
      </dgm:t>
    </dgm:pt>
    <dgm:pt modelId="{FC9956B5-431B-4D31-ACA1-3E7FEBD9BEF0}" type="pres">
      <dgm:prSet presAssocID="{06D9BE5F-7E86-4949-B8F6-CC46C3BAD978}" presName="img" presStyleLbl="fgImgPlace1" presStyleIdx="8" presStyleCnt="9" custScaleX="63809"/>
      <dgm:spPr>
        <a:xfrm>
          <a:off x="360495" y="4833914"/>
          <a:ext cx="1079668" cy="434509"/>
        </a:xfrm>
        <a:prstGeom prst="roundRect">
          <a:avLst>
            <a:gd name="adj" fmla="val 10000"/>
          </a:avLst>
        </a:prstGeom>
        <a:blipFill rotWithShape="0">
          <a:blip xmlns:r="http://schemas.openxmlformats.org/officeDocument/2006/relationships" r:embed="rId1"/>
          <a:stretch>
            <a:fillRect/>
          </a:stretch>
        </a:blipFill>
        <a:ln w="25400" cap="flat" cmpd="sng" algn="ctr">
          <a:solidFill>
            <a:sysClr val="window" lastClr="FFFFFF">
              <a:hueOff val="0"/>
              <a:satOff val="0"/>
              <a:lumOff val="0"/>
              <a:alphaOff val="0"/>
            </a:sysClr>
          </a:solidFill>
          <a:prstDash val="solid"/>
        </a:ln>
        <a:effectLst/>
      </dgm:spPr>
      <dgm:t>
        <a:bodyPr/>
        <a:lstStyle/>
        <a:p>
          <a:endParaRPr lang="ru-RU"/>
        </a:p>
      </dgm:t>
    </dgm:pt>
    <dgm:pt modelId="{DC0218DA-B335-42B5-BA34-6C05C57270E6}" type="pres">
      <dgm:prSet presAssocID="{06D9BE5F-7E86-4949-B8F6-CC46C3BAD978}" presName="text" presStyleLbl="node1" presStyleIdx="8" presStyleCnt="9">
        <dgm:presLayoutVars>
          <dgm:bulletEnabled val="1"/>
        </dgm:presLayoutVars>
      </dgm:prSet>
      <dgm:spPr/>
      <dgm:t>
        <a:bodyPr/>
        <a:lstStyle/>
        <a:p>
          <a:endParaRPr lang="en-US"/>
        </a:p>
      </dgm:t>
    </dgm:pt>
  </dgm:ptLst>
  <dgm:cxnLst>
    <dgm:cxn modelId="{236E394B-2A74-4C7E-8F11-B2B90A9DD9C9}" srcId="{FF8F457E-26FC-4E6F-860E-97F6A1449FF1}" destId="{C8658C72-7EDA-423A-B11A-3E9D6F0FFC79}" srcOrd="7" destOrd="0" parTransId="{B4AF5AA6-E5D8-4E47-8AC6-11DED2B9F44A}" sibTransId="{D58FEBA6-B27C-4CC2-AF05-F38D1F891D75}"/>
    <dgm:cxn modelId="{C55B73CA-D57F-42E9-94D0-852D0F51AD26}" srcId="{FF8F457E-26FC-4E6F-860E-97F6A1449FF1}" destId="{E0E6ABC1-CC75-4960-A9E1-D1FCFF959385}" srcOrd="6" destOrd="0" parTransId="{ACCFCFFC-56C0-455A-A9B0-065B1B99FA53}" sibTransId="{8154EBD8-01C5-4F2E-B454-91BC75773BD1}"/>
    <dgm:cxn modelId="{E2F5A951-AD8A-46ED-A9F2-9953F231C6DB}" srcId="{FF8F457E-26FC-4E6F-860E-97F6A1449FF1}" destId="{4A3C94B2-C645-4EEC-A381-AF4E934CA260}" srcOrd="3" destOrd="0" parTransId="{9C11F0C4-4898-471A-85F7-89D83A89DE68}" sibTransId="{6FF420F1-ED6F-4B00-A390-73FC03B7D095}"/>
    <dgm:cxn modelId="{612E26A2-7595-4E96-9930-EB6DD14E7FF6}" type="presOf" srcId="{593D678D-1999-42F7-8E02-4F9B044A5C67}" destId="{DD008576-9B05-41C8-A214-73375EE6CA5F}" srcOrd="1" destOrd="0" presId="urn:microsoft.com/office/officeart/2005/8/layout/vList4#1"/>
    <dgm:cxn modelId="{09502C35-5109-469A-B7EF-AC34FD963E5F}" type="presOf" srcId="{4A1AE43E-8827-47B6-BEB7-E3F82BB2DAE6}" destId="{46EA8A85-9DAF-4E5F-9C2F-77CFEF02CFC6}" srcOrd="0" destOrd="0" presId="urn:microsoft.com/office/officeart/2005/8/layout/vList4#1"/>
    <dgm:cxn modelId="{E2BABE87-CB82-4DA5-96F8-B5627CF0EA19}" type="presOf" srcId="{2687FA41-0A68-490F-A67B-B14DAF3CBBED}" destId="{4FBF6CC1-FECD-42BD-B719-89636840F96A}" srcOrd="1" destOrd="0" presId="urn:microsoft.com/office/officeart/2005/8/layout/vList4#1"/>
    <dgm:cxn modelId="{DC9B1725-8B36-4E62-B7FA-143759E3691C}" srcId="{FF8F457E-26FC-4E6F-860E-97F6A1449FF1}" destId="{3116C270-EDBF-40B1-BE64-772D89ADE780}" srcOrd="0" destOrd="0" parTransId="{49BE4868-096E-4411-828E-36DE067E3F69}" sibTransId="{4265CD51-7C7D-40F0-8BC6-D2008A6C8F86}"/>
    <dgm:cxn modelId="{783DA246-5E4B-45A7-932A-B6DB53A399F9}" type="presOf" srcId="{3DDFCE09-B09A-4F26-9212-1EB3F9A6ABC1}" destId="{59A9D34B-321C-4297-B414-56BAF5270872}" srcOrd="0" destOrd="0" presId="urn:microsoft.com/office/officeart/2005/8/layout/vList4#1"/>
    <dgm:cxn modelId="{58909152-1A43-4622-B7EA-8C382B93CDD9}" srcId="{FF8F457E-26FC-4E6F-860E-97F6A1449FF1}" destId="{3DDFCE09-B09A-4F26-9212-1EB3F9A6ABC1}" srcOrd="4" destOrd="0" parTransId="{7336EADB-851C-4A43-A250-D1B9BED9156F}" sibTransId="{99448355-4BC5-487E-AB52-CBB309951FA0}"/>
    <dgm:cxn modelId="{138DF25E-9DD4-4621-8C47-7D6BEE9ED8FF}" type="presOf" srcId="{06D9BE5F-7E86-4949-B8F6-CC46C3BAD978}" destId="{6EC0377B-20ED-4836-A07E-F988300AA050}" srcOrd="0" destOrd="0" presId="urn:microsoft.com/office/officeart/2005/8/layout/vList4#1"/>
    <dgm:cxn modelId="{1ECC22B5-2C01-403C-AE0E-C838535B1E2A}" type="presOf" srcId="{3116C270-EDBF-40B1-BE64-772D89ADE780}" destId="{535386D0-2DD5-40C9-BEE4-32B6C5E30513}" srcOrd="0" destOrd="0" presId="urn:microsoft.com/office/officeart/2005/8/layout/vList4#1"/>
    <dgm:cxn modelId="{E8AC34F5-14DE-4B4B-AB5B-DD0E57BE4DD7}" type="presOf" srcId="{E0E6ABC1-CC75-4960-A9E1-D1FCFF959385}" destId="{6824521A-A126-46DA-BF9F-46117E284683}" srcOrd="0" destOrd="0" presId="urn:microsoft.com/office/officeart/2005/8/layout/vList4#1"/>
    <dgm:cxn modelId="{8A737565-915D-4379-AA5D-2EB10EBB5B9B}" type="presOf" srcId="{C8658C72-7EDA-423A-B11A-3E9D6F0FFC79}" destId="{C669082B-0D29-48BC-B5AB-DACFBDB74C00}" srcOrd="1" destOrd="0" presId="urn:microsoft.com/office/officeart/2005/8/layout/vList4#1"/>
    <dgm:cxn modelId="{35CB1F3F-D301-4BAD-951E-AD4D07E1F01F}" type="presOf" srcId="{3DDFCE09-B09A-4F26-9212-1EB3F9A6ABC1}" destId="{5D3AEE07-7A6C-4290-87F6-A04841EB12C4}" srcOrd="1" destOrd="0" presId="urn:microsoft.com/office/officeart/2005/8/layout/vList4#1"/>
    <dgm:cxn modelId="{A6783A32-E664-40BB-9042-CA459CD90335}" type="presOf" srcId="{4A3C94B2-C645-4EEC-A381-AF4E934CA260}" destId="{EFD2F935-EF0B-4D7C-9431-4566FD7D70F5}" srcOrd="1" destOrd="0" presId="urn:microsoft.com/office/officeart/2005/8/layout/vList4#1"/>
    <dgm:cxn modelId="{903EA066-6C2D-4741-A262-3967F3DECDFA}" srcId="{FF8F457E-26FC-4E6F-860E-97F6A1449FF1}" destId="{4A1AE43E-8827-47B6-BEB7-E3F82BB2DAE6}" srcOrd="1" destOrd="0" parTransId="{3DD6FA27-3E92-4744-B565-64E54DD96C59}" sibTransId="{66806CEF-D0A2-4860-B7B7-5F430EE8CCE8}"/>
    <dgm:cxn modelId="{0D995F9F-C451-42F5-9220-1F6AF6934D90}" type="presOf" srcId="{06D9BE5F-7E86-4949-B8F6-CC46C3BAD978}" destId="{DC0218DA-B335-42B5-BA34-6C05C57270E6}" srcOrd="1" destOrd="0" presId="urn:microsoft.com/office/officeart/2005/8/layout/vList4#1"/>
    <dgm:cxn modelId="{AE42BA14-31D5-4346-94AD-15C3ACEF5B77}" type="presOf" srcId="{2687FA41-0A68-490F-A67B-B14DAF3CBBED}" destId="{CC3467A6-C5BC-45FF-A239-E3900D916445}" srcOrd="0" destOrd="0" presId="urn:microsoft.com/office/officeart/2005/8/layout/vList4#1"/>
    <dgm:cxn modelId="{B4517D72-DC4E-4955-BA22-CCF657356B94}" type="presOf" srcId="{3116C270-EDBF-40B1-BE64-772D89ADE780}" destId="{D6A0D743-FCEE-4FA8-A3DC-9B85A494987A}" srcOrd="1" destOrd="0" presId="urn:microsoft.com/office/officeart/2005/8/layout/vList4#1"/>
    <dgm:cxn modelId="{27F6148C-29BD-4802-AFF9-AF7CB83331BF}" srcId="{FF8F457E-26FC-4E6F-860E-97F6A1449FF1}" destId="{2687FA41-0A68-490F-A67B-B14DAF3CBBED}" srcOrd="2" destOrd="0" parTransId="{CBBDE897-FD51-4D95-9F50-DB48209064D1}" sibTransId="{CFE7FA44-00BD-4DB6-BD32-9A954F2C8B11}"/>
    <dgm:cxn modelId="{3312CE04-4AFD-4F90-94A8-7551F4FBF406}" type="presOf" srcId="{4A1AE43E-8827-47B6-BEB7-E3F82BB2DAE6}" destId="{606F10B5-6C3E-4C3D-8C58-85D8B6473E4D}" srcOrd="1" destOrd="0" presId="urn:microsoft.com/office/officeart/2005/8/layout/vList4#1"/>
    <dgm:cxn modelId="{A68792B1-A707-40B2-AA8E-09035E4D99B3}" srcId="{FF8F457E-26FC-4E6F-860E-97F6A1449FF1}" destId="{593D678D-1999-42F7-8E02-4F9B044A5C67}" srcOrd="5" destOrd="0" parTransId="{1F7B1E2C-EF55-425B-A3DD-3A656F23033D}" sibTransId="{59DEEE39-5282-4161-A7C4-25AF9DFC47F2}"/>
    <dgm:cxn modelId="{8607AB26-F64F-4DCB-B10C-622F223EAC3E}" type="presOf" srcId="{C8658C72-7EDA-423A-B11A-3E9D6F0FFC79}" destId="{9FD8A4D5-84FF-4717-B576-190C37B0F8DC}" srcOrd="0" destOrd="0" presId="urn:microsoft.com/office/officeart/2005/8/layout/vList4#1"/>
    <dgm:cxn modelId="{4A12D83F-C4E6-4530-99AA-ADD3F1BB0649}" type="presOf" srcId="{593D678D-1999-42F7-8E02-4F9B044A5C67}" destId="{F636F2B2-BF06-4853-AC32-7966569FD336}" srcOrd="0" destOrd="0" presId="urn:microsoft.com/office/officeart/2005/8/layout/vList4#1"/>
    <dgm:cxn modelId="{6FF5FC70-AED4-4388-8BB6-E0D3FF7AF489}" type="presOf" srcId="{4A3C94B2-C645-4EEC-A381-AF4E934CA260}" destId="{B0027652-0946-4824-B197-5B628749D333}" srcOrd="0" destOrd="0" presId="urn:microsoft.com/office/officeart/2005/8/layout/vList4#1"/>
    <dgm:cxn modelId="{88748DA0-E007-408A-B239-051222FB72CE}" type="presOf" srcId="{FF8F457E-26FC-4E6F-860E-97F6A1449FF1}" destId="{445160E3-FBEA-4260-B08F-E5382BCD334C}" srcOrd="0" destOrd="0" presId="urn:microsoft.com/office/officeart/2005/8/layout/vList4#1"/>
    <dgm:cxn modelId="{58BAB9A4-C116-4CB6-AB7A-40AFCA6B174D}" srcId="{FF8F457E-26FC-4E6F-860E-97F6A1449FF1}" destId="{06D9BE5F-7E86-4949-B8F6-CC46C3BAD978}" srcOrd="8" destOrd="0" parTransId="{A7158026-C237-443E-8DA9-B14DD88875C2}" sibTransId="{E8F932CD-2674-4FBF-9983-000E3D0E4280}"/>
    <dgm:cxn modelId="{D51A8DEB-D586-487C-B5DE-FD6B8B22393D}" type="presOf" srcId="{E0E6ABC1-CC75-4960-A9E1-D1FCFF959385}" destId="{3C261886-3CCB-4CB9-8D42-86E4CAF3B08C}" srcOrd="1" destOrd="0" presId="urn:microsoft.com/office/officeart/2005/8/layout/vList4#1"/>
    <dgm:cxn modelId="{BB30B4BD-B6B3-4B5B-96C3-33D2A7F9668F}" type="presParOf" srcId="{445160E3-FBEA-4260-B08F-E5382BCD334C}" destId="{A078C27D-8BBC-4706-BF2A-FB8CC9B14A25}" srcOrd="0" destOrd="0" presId="urn:microsoft.com/office/officeart/2005/8/layout/vList4#1"/>
    <dgm:cxn modelId="{835F9B89-562D-462A-A6A1-4694B4DEB3CE}" type="presParOf" srcId="{A078C27D-8BBC-4706-BF2A-FB8CC9B14A25}" destId="{535386D0-2DD5-40C9-BEE4-32B6C5E30513}" srcOrd="0" destOrd="0" presId="urn:microsoft.com/office/officeart/2005/8/layout/vList4#1"/>
    <dgm:cxn modelId="{A8A2BD11-5838-47D6-81B4-F1CE95E81D84}" type="presParOf" srcId="{A078C27D-8BBC-4706-BF2A-FB8CC9B14A25}" destId="{FA89BD7D-75E2-41A6-961F-90C07282BEC3}" srcOrd="1" destOrd="0" presId="urn:microsoft.com/office/officeart/2005/8/layout/vList4#1"/>
    <dgm:cxn modelId="{3DCE802F-0746-442C-8950-4F86DCA2587F}" type="presParOf" srcId="{A078C27D-8BBC-4706-BF2A-FB8CC9B14A25}" destId="{D6A0D743-FCEE-4FA8-A3DC-9B85A494987A}" srcOrd="2" destOrd="0" presId="urn:microsoft.com/office/officeart/2005/8/layout/vList4#1"/>
    <dgm:cxn modelId="{B49060A8-B46B-4AC8-9490-E170EC367F17}" type="presParOf" srcId="{445160E3-FBEA-4260-B08F-E5382BCD334C}" destId="{953DF28C-B685-452F-9EBD-C04F1D7A474D}" srcOrd="1" destOrd="0" presId="urn:microsoft.com/office/officeart/2005/8/layout/vList4#1"/>
    <dgm:cxn modelId="{F4933570-4273-47AA-A219-6E18FC69F147}" type="presParOf" srcId="{445160E3-FBEA-4260-B08F-E5382BCD334C}" destId="{E06B7EF2-DEF1-4827-BB75-A1DF905970D3}" srcOrd="2" destOrd="0" presId="urn:microsoft.com/office/officeart/2005/8/layout/vList4#1"/>
    <dgm:cxn modelId="{684EA35C-2E5B-4D41-8D86-A434F226AE0E}" type="presParOf" srcId="{E06B7EF2-DEF1-4827-BB75-A1DF905970D3}" destId="{46EA8A85-9DAF-4E5F-9C2F-77CFEF02CFC6}" srcOrd="0" destOrd="0" presId="urn:microsoft.com/office/officeart/2005/8/layout/vList4#1"/>
    <dgm:cxn modelId="{F51DC597-DC7D-4BA5-992B-22FAE8F06460}" type="presParOf" srcId="{E06B7EF2-DEF1-4827-BB75-A1DF905970D3}" destId="{EA7C7EA2-0E2B-443F-B031-97C081DE7CDB}" srcOrd="1" destOrd="0" presId="urn:microsoft.com/office/officeart/2005/8/layout/vList4#1"/>
    <dgm:cxn modelId="{DCE13EA0-1436-415F-A6AE-DE3577F4F225}" type="presParOf" srcId="{E06B7EF2-DEF1-4827-BB75-A1DF905970D3}" destId="{606F10B5-6C3E-4C3D-8C58-85D8B6473E4D}" srcOrd="2" destOrd="0" presId="urn:microsoft.com/office/officeart/2005/8/layout/vList4#1"/>
    <dgm:cxn modelId="{465367DA-5E89-4706-99B7-7CB2FFAC0A68}" type="presParOf" srcId="{445160E3-FBEA-4260-B08F-E5382BCD334C}" destId="{0CE5F7E2-8922-4AC2-B0A6-DD4A29C6F300}" srcOrd="3" destOrd="0" presId="urn:microsoft.com/office/officeart/2005/8/layout/vList4#1"/>
    <dgm:cxn modelId="{710881D4-D277-42D2-9DE5-2C7A5E9787F3}" type="presParOf" srcId="{445160E3-FBEA-4260-B08F-E5382BCD334C}" destId="{61C09B71-43D2-4F55-8312-4C41BC75142A}" srcOrd="4" destOrd="0" presId="urn:microsoft.com/office/officeart/2005/8/layout/vList4#1"/>
    <dgm:cxn modelId="{C08F2A90-140F-4563-9827-8A4A97A16A1F}" type="presParOf" srcId="{61C09B71-43D2-4F55-8312-4C41BC75142A}" destId="{CC3467A6-C5BC-45FF-A239-E3900D916445}" srcOrd="0" destOrd="0" presId="urn:microsoft.com/office/officeart/2005/8/layout/vList4#1"/>
    <dgm:cxn modelId="{2411BA06-FE3D-4B18-AF44-3573A0F07645}" type="presParOf" srcId="{61C09B71-43D2-4F55-8312-4C41BC75142A}" destId="{E5DEA825-BE2C-4465-81E8-862CEFFD7AB5}" srcOrd="1" destOrd="0" presId="urn:microsoft.com/office/officeart/2005/8/layout/vList4#1"/>
    <dgm:cxn modelId="{E8894571-AF9E-41AD-A8F8-EA81C0811371}" type="presParOf" srcId="{61C09B71-43D2-4F55-8312-4C41BC75142A}" destId="{4FBF6CC1-FECD-42BD-B719-89636840F96A}" srcOrd="2" destOrd="0" presId="urn:microsoft.com/office/officeart/2005/8/layout/vList4#1"/>
    <dgm:cxn modelId="{000AED3F-37D5-4205-A04A-67B9AF52506D}" type="presParOf" srcId="{445160E3-FBEA-4260-B08F-E5382BCD334C}" destId="{BDA84859-FA40-4F3F-BF80-95C197425A0F}" srcOrd="5" destOrd="0" presId="urn:microsoft.com/office/officeart/2005/8/layout/vList4#1"/>
    <dgm:cxn modelId="{894ABC6E-86AD-46C8-92E9-F826FCA7ACE4}" type="presParOf" srcId="{445160E3-FBEA-4260-B08F-E5382BCD334C}" destId="{866BCA28-9168-485A-94F5-97E22BBC3B2A}" srcOrd="6" destOrd="0" presId="urn:microsoft.com/office/officeart/2005/8/layout/vList4#1"/>
    <dgm:cxn modelId="{7FCF4969-5391-4EC1-A43A-336A6355AF01}" type="presParOf" srcId="{866BCA28-9168-485A-94F5-97E22BBC3B2A}" destId="{B0027652-0946-4824-B197-5B628749D333}" srcOrd="0" destOrd="0" presId="urn:microsoft.com/office/officeart/2005/8/layout/vList4#1"/>
    <dgm:cxn modelId="{D75112E9-7BF8-4F0C-8230-F11A3F43B6D7}" type="presParOf" srcId="{866BCA28-9168-485A-94F5-97E22BBC3B2A}" destId="{ED2A80EE-60E0-4F7F-9060-B1D73320DD03}" srcOrd="1" destOrd="0" presId="urn:microsoft.com/office/officeart/2005/8/layout/vList4#1"/>
    <dgm:cxn modelId="{FC168C8B-8700-40F8-B476-DF6E705183EF}" type="presParOf" srcId="{866BCA28-9168-485A-94F5-97E22BBC3B2A}" destId="{EFD2F935-EF0B-4D7C-9431-4566FD7D70F5}" srcOrd="2" destOrd="0" presId="urn:microsoft.com/office/officeart/2005/8/layout/vList4#1"/>
    <dgm:cxn modelId="{DA122B8F-0405-4A6C-BACE-B3F4C9C7F8BE}" type="presParOf" srcId="{445160E3-FBEA-4260-B08F-E5382BCD334C}" destId="{62CF0AF0-3554-413E-89BC-230B7019E75F}" srcOrd="7" destOrd="0" presId="urn:microsoft.com/office/officeart/2005/8/layout/vList4#1"/>
    <dgm:cxn modelId="{2E5DC608-68EB-4155-B75D-DC8130579569}" type="presParOf" srcId="{445160E3-FBEA-4260-B08F-E5382BCD334C}" destId="{DCBCBCE0-4767-4F6E-B3C9-CCBB8CE1F1CA}" srcOrd="8" destOrd="0" presId="urn:microsoft.com/office/officeart/2005/8/layout/vList4#1"/>
    <dgm:cxn modelId="{B1643C73-35B4-4F11-BE08-681C2BAF5726}" type="presParOf" srcId="{DCBCBCE0-4767-4F6E-B3C9-CCBB8CE1F1CA}" destId="{59A9D34B-321C-4297-B414-56BAF5270872}" srcOrd="0" destOrd="0" presId="urn:microsoft.com/office/officeart/2005/8/layout/vList4#1"/>
    <dgm:cxn modelId="{A62851D3-B15C-430E-9026-7E4513202F96}" type="presParOf" srcId="{DCBCBCE0-4767-4F6E-B3C9-CCBB8CE1F1CA}" destId="{0A308E2E-23CB-4B8E-A729-7DAB12E5FB6E}" srcOrd="1" destOrd="0" presId="urn:microsoft.com/office/officeart/2005/8/layout/vList4#1"/>
    <dgm:cxn modelId="{1EE2A910-0974-4317-991C-AD9B49996193}" type="presParOf" srcId="{DCBCBCE0-4767-4F6E-B3C9-CCBB8CE1F1CA}" destId="{5D3AEE07-7A6C-4290-87F6-A04841EB12C4}" srcOrd="2" destOrd="0" presId="urn:microsoft.com/office/officeart/2005/8/layout/vList4#1"/>
    <dgm:cxn modelId="{C62E876F-783F-49FE-8F7E-642F938BDDC2}" type="presParOf" srcId="{445160E3-FBEA-4260-B08F-E5382BCD334C}" destId="{519F5D03-CAF4-4DCF-B260-8817BC1F5B93}" srcOrd="9" destOrd="0" presId="urn:microsoft.com/office/officeart/2005/8/layout/vList4#1"/>
    <dgm:cxn modelId="{C968479A-F361-47C3-B47D-63D786F1070D}" type="presParOf" srcId="{445160E3-FBEA-4260-B08F-E5382BCD334C}" destId="{9C65BC52-C616-4330-8382-AB38D876487D}" srcOrd="10" destOrd="0" presId="urn:microsoft.com/office/officeart/2005/8/layout/vList4#1"/>
    <dgm:cxn modelId="{C8FA3452-77B0-4FF3-B335-01CE678C1672}" type="presParOf" srcId="{9C65BC52-C616-4330-8382-AB38D876487D}" destId="{F636F2B2-BF06-4853-AC32-7966569FD336}" srcOrd="0" destOrd="0" presId="urn:microsoft.com/office/officeart/2005/8/layout/vList4#1"/>
    <dgm:cxn modelId="{3BD7A704-2361-486C-B411-E38B09365ECC}" type="presParOf" srcId="{9C65BC52-C616-4330-8382-AB38D876487D}" destId="{D865ADDE-27C3-4939-81B6-33F119F98170}" srcOrd="1" destOrd="0" presId="urn:microsoft.com/office/officeart/2005/8/layout/vList4#1"/>
    <dgm:cxn modelId="{9A1B8798-0E03-4BD5-BCCD-368704469DB1}" type="presParOf" srcId="{9C65BC52-C616-4330-8382-AB38D876487D}" destId="{DD008576-9B05-41C8-A214-73375EE6CA5F}" srcOrd="2" destOrd="0" presId="urn:microsoft.com/office/officeart/2005/8/layout/vList4#1"/>
    <dgm:cxn modelId="{8AEE8DF0-DB3F-4F5D-8CD0-25DC5E90FA10}" type="presParOf" srcId="{445160E3-FBEA-4260-B08F-E5382BCD334C}" destId="{CA63AD8C-9579-41A1-9D80-DEEF39EDDE3F}" srcOrd="11" destOrd="0" presId="urn:microsoft.com/office/officeart/2005/8/layout/vList4#1"/>
    <dgm:cxn modelId="{9A39150A-FE42-45E0-AC40-308FF7151A84}" type="presParOf" srcId="{445160E3-FBEA-4260-B08F-E5382BCD334C}" destId="{8CB83BD7-3F68-482C-8D8E-BDC8403DFE97}" srcOrd="12" destOrd="0" presId="urn:microsoft.com/office/officeart/2005/8/layout/vList4#1"/>
    <dgm:cxn modelId="{FC62580C-B3CA-4C93-AE92-4ECEBD4C71FD}" type="presParOf" srcId="{8CB83BD7-3F68-482C-8D8E-BDC8403DFE97}" destId="{6824521A-A126-46DA-BF9F-46117E284683}" srcOrd="0" destOrd="0" presId="urn:microsoft.com/office/officeart/2005/8/layout/vList4#1"/>
    <dgm:cxn modelId="{0475203A-D537-4B9E-8DED-E0CF57BA6AB1}" type="presParOf" srcId="{8CB83BD7-3F68-482C-8D8E-BDC8403DFE97}" destId="{D87F3F19-689E-4263-8BDC-FBF0A67BE0F2}" srcOrd="1" destOrd="0" presId="urn:microsoft.com/office/officeart/2005/8/layout/vList4#1"/>
    <dgm:cxn modelId="{F4E68EB7-74F7-42E1-92DD-EA308967B394}" type="presParOf" srcId="{8CB83BD7-3F68-482C-8D8E-BDC8403DFE97}" destId="{3C261886-3CCB-4CB9-8D42-86E4CAF3B08C}" srcOrd="2" destOrd="0" presId="urn:microsoft.com/office/officeart/2005/8/layout/vList4#1"/>
    <dgm:cxn modelId="{30E26031-F61F-43F2-920E-4BDF3779C486}" type="presParOf" srcId="{445160E3-FBEA-4260-B08F-E5382BCD334C}" destId="{072B9E30-39EF-4B7C-8861-9E12E68754AE}" srcOrd="13" destOrd="0" presId="urn:microsoft.com/office/officeart/2005/8/layout/vList4#1"/>
    <dgm:cxn modelId="{138F1C66-85C1-4400-86ED-63634BF5CE66}" type="presParOf" srcId="{445160E3-FBEA-4260-B08F-E5382BCD334C}" destId="{1EC65454-297B-4EBC-8631-94C2E24F6307}" srcOrd="14" destOrd="0" presId="urn:microsoft.com/office/officeart/2005/8/layout/vList4#1"/>
    <dgm:cxn modelId="{39D7A6C5-FD06-4273-987D-1A7AF498F4E7}" type="presParOf" srcId="{1EC65454-297B-4EBC-8631-94C2E24F6307}" destId="{9FD8A4D5-84FF-4717-B576-190C37B0F8DC}" srcOrd="0" destOrd="0" presId="urn:microsoft.com/office/officeart/2005/8/layout/vList4#1"/>
    <dgm:cxn modelId="{EB4F6918-47E8-4339-B8C6-47ED791A5046}" type="presParOf" srcId="{1EC65454-297B-4EBC-8631-94C2E24F6307}" destId="{4DD1031F-3347-4532-9BAA-D5C94FB9AE29}" srcOrd="1" destOrd="0" presId="urn:microsoft.com/office/officeart/2005/8/layout/vList4#1"/>
    <dgm:cxn modelId="{2D2647D3-66E5-4F09-9E2A-F2B1BBAB32F9}" type="presParOf" srcId="{1EC65454-297B-4EBC-8631-94C2E24F6307}" destId="{C669082B-0D29-48BC-B5AB-DACFBDB74C00}" srcOrd="2" destOrd="0" presId="urn:microsoft.com/office/officeart/2005/8/layout/vList4#1"/>
    <dgm:cxn modelId="{1AC5D52A-9A0A-4DE1-B688-86088B301E2D}" type="presParOf" srcId="{445160E3-FBEA-4260-B08F-E5382BCD334C}" destId="{95DCC116-0C0F-4F96-8C6F-F1432813C88A}" srcOrd="15" destOrd="0" presId="urn:microsoft.com/office/officeart/2005/8/layout/vList4#1"/>
    <dgm:cxn modelId="{F87A6298-F287-4D93-863B-A99130A6542F}" type="presParOf" srcId="{445160E3-FBEA-4260-B08F-E5382BCD334C}" destId="{AC7DC3C4-C507-4E53-BA77-BB517F4ADD3A}" srcOrd="16" destOrd="0" presId="urn:microsoft.com/office/officeart/2005/8/layout/vList4#1"/>
    <dgm:cxn modelId="{2BCE81FB-24CA-4267-86D2-9774139A1760}" type="presParOf" srcId="{AC7DC3C4-C507-4E53-BA77-BB517F4ADD3A}" destId="{6EC0377B-20ED-4836-A07E-F988300AA050}" srcOrd="0" destOrd="0" presId="urn:microsoft.com/office/officeart/2005/8/layout/vList4#1"/>
    <dgm:cxn modelId="{274FB612-37F1-4D0D-8FAD-395EBF02B363}" type="presParOf" srcId="{AC7DC3C4-C507-4E53-BA77-BB517F4ADD3A}" destId="{FC9956B5-431B-4D31-ACA1-3E7FEBD9BEF0}" srcOrd="1" destOrd="0" presId="urn:microsoft.com/office/officeart/2005/8/layout/vList4#1"/>
    <dgm:cxn modelId="{9160092B-8322-40B3-92D5-64C2B107B924}" type="presParOf" srcId="{AC7DC3C4-C507-4E53-BA77-BB517F4ADD3A}" destId="{DC0218DA-B335-42B5-BA34-6C05C57270E6}" srcOrd="2" destOrd="0" presId="urn:microsoft.com/office/officeart/2005/8/layout/vList4#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EAAF10D-33C5-4C0B-ADCC-0511FB111281}" type="doc">
      <dgm:prSet loTypeId="urn:microsoft.com/office/officeart/2005/8/layout/list1" loCatId="list" qsTypeId="urn:microsoft.com/office/officeart/2005/8/quickstyle/3d1" qsCatId="3D" csTypeId="urn:microsoft.com/office/officeart/2005/8/colors/accent6_1" csCatId="accent6" phldr="1"/>
      <dgm:spPr/>
      <dgm:t>
        <a:bodyPr/>
        <a:lstStyle/>
        <a:p>
          <a:endParaRPr lang="en-US"/>
        </a:p>
      </dgm:t>
    </dgm:pt>
    <dgm:pt modelId="{175436FB-8C14-434C-850B-FC4344813A9E}">
      <dgm:prSet/>
      <dgm:spPr/>
      <dgm:t>
        <a:bodyPr/>
        <a:lstStyle/>
        <a:p>
          <a:pPr rtl="0"/>
          <a:r>
            <a:rPr lang="uk-UA" dirty="0" smtClean="0"/>
            <a:t>Методи виявлення обдарованих:</a:t>
          </a:r>
          <a:endParaRPr lang="en-US" dirty="0"/>
        </a:p>
      </dgm:t>
    </dgm:pt>
    <dgm:pt modelId="{D2A516F6-7B88-46B4-8741-68459E41A490}" type="parTrans" cxnId="{3D9EDAF5-3B7A-45AC-91A5-2A62AA992437}">
      <dgm:prSet/>
      <dgm:spPr/>
      <dgm:t>
        <a:bodyPr/>
        <a:lstStyle/>
        <a:p>
          <a:endParaRPr lang="en-US"/>
        </a:p>
      </dgm:t>
    </dgm:pt>
    <dgm:pt modelId="{A14DD06B-3CFE-4986-B308-7D6675BCCF7A}" type="sibTrans" cxnId="{3D9EDAF5-3B7A-45AC-91A5-2A62AA992437}">
      <dgm:prSet/>
      <dgm:spPr/>
      <dgm:t>
        <a:bodyPr/>
        <a:lstStyle/>
        <a:p>
          <a:endParaRPr lang="en-US"/>
        </a:p>
      </dgm:t>
    </dgm:pt>
    <dgm:pt modelId="{7FF13F12-797B-47E3-A9C8-CF168871A184}">
      <dgm:prSet/>
      <dgm:spPr/>
      <dgm:t>
        <a:bodyPr/>
        <a:lstStyle/>
        <a:p>
          <a:pPr rtl="0"/>
          <a:r>
            <a:rPr lang="uk-UA" dirty="0" smtClean="0"/>
            <a:t>спостереження;</a:t>
          </a:r>
          <a:endParaRPr lang="en-US" dirty="0"/>
        </a:p>
      </dgm:t>
    </dgm:pt>
    <dgm:pt modelId="{77AC87F0-EA52-421C-AEA3-C967A6A94678}" type="parTrans" cxnId="{2716EB86-FFA7-4B34-A285-0A70CB9E69BB}">
      <dgm:prSet/>
      <dgm:spPr/>
      <dgm:t>
        <a:bodyPr/>
        <a:lstStyle/>
        <a:p>
          <a:endParaRPr lang="en-US"/>
        </a:p>
      </dgm:t>
    </dgm:pt>
    <dgm:pt modelId="{602D9F8B-851D-4B08-8A1E-5600B1EC3EC4}" type="sibTrans" cxnId="{2716EB86-FFA7-4B34-A285-0A70CB9E69BB}">
      <dgm:prSet/>
      <dgm:spPr/>
      <dgm:t>
        <a:bodyPr/>
        <a:lstStyle/>
        <a:p>
          <a:endParaRPr lang="en-US"/>
        </a:p>
      </dgm:t>
    </dgm:pt>
    <dgm:pt modelId="{C57065CB-07A8-4BD5-972A-0199960584CF}">
      <dgm:prSet/>
      <dgm:spPr/>
      <dgm:t>
        <a:bodyPr/>
        <a:lstStyle/>
        <a:p>
          <a:pPr rtl="0"/>
          <a:r>
            <a:rPr lang="uk-UA" dirty="0" smtClean="0"/>
            <a:t>анкетування;</a:t>
          </a:r>
          <a:endParaRPr lang="en-US" dirty="0"/>
        </a:p>
      </dgm:t>
    </dgm:pt>
    <dgm:pt modelId="{70ED9DFD-CE90-4EF4-98CA-5A2D8CEDB8C8}" type="parTrans" cxnId="{3C01D316-6DC5-4B52-AD40-81197DDCCDFC}">
      <dgm:prSet/>
      <dgm:spPr/>
      <dgm:t>
        <a:bodyPr/>
        <a:lstStyle/>
        <a:p>
          <a:endParaRPr lang="en-US"/>
        </a:p>
      </dgm:t>
    </dgm:pt>
    <dgm:pt modelId="{8BA28CD8-CBD8-490A-80A6-5F58B2DA6FD0}" type="sibTrans" cxnId="{3C01D316-6DC5-4B52-AD40-81197DDCCDFC}">
      <dgm:prSet/>
      <dgm:spPr/>
      <dgm:t>
        <a:bodyPr/>
        <a:lstStyle/>
        <a:p>
          <a:endParaRPr lang="en-US"/>
        </a:p>
      </dgm:t>
    </dgm:pt>
    <dgm:pt modelId="{3501E5BB-8AFE-4BD2-82B9-719927985AF5}">
      <dgm:prSet/>
      <dgm:spPr/>
      <dgm:t>
        <a:bodyPr/>
        <a:lstStyle/>
        <a:p>
          <a:pPr rtl="0"/>
          <a:r>
            <a:rPr lang="uk-UA" dirty="0" smtClean="0"/>
            <a:t>тестування;</a:t>
          </a:r>
          <a:endParaRPr lang="en-US" dirty="0"/>
        </a:p>
      </dgm:t>
    </dgm:pt>
    <dgm:pt modelId="{CDB74BCE-267D-42A2-AE27-651B612C8FB8}" type="parTrans" cxnId="{B4E59387-4F6E-4366-A721-393CF50D5BBB}">
      <dgm:prSet/>
      <dgm:spPr/>
      <dgm:t>
        <a:bodyPr/>
        <a:lstStyle/>
        <a:p>
          <a:endParaRPr lang="en-US"/>
        </a:p>
      </dgm:t>
    </dgm:pt>
    <dgm:pt modelId="{28D7333B-4F2C-4155-8F89-7EB70D5EE37E}" type="sibTrans" cxnId="{B4E59387-4F6E-4366-A721-393CF50D5BBB}">
      <dgm:prSet/>
      <dgm:spPr/>
      <dgm:t>
        <a:bodyPr/>
        <a:lstStyle/>
        <a:p>
          <a:endParaRPr lang="en-US"/>
        </a:p>
      </dgm:t>
    </dgm:pt>
    <dgm:pt modelId="{EA5D8422-65AA-462D-9C23-D6C4186A2771}">
      <dgm:prSet/>
      <dgm:spPr/>
      <dgm:t>
        <a:bodyPr/>
        <a:lstStyle/>
        <a:p>
          <a:pPr rtl="0"/>
          <a:r>
            <a:rPr lang="uk-UA" dirty="0" smtClean="0"/>
            <a:t>аналіз результатів навчання та виховання;</a:t>
          </a:r>
          <a:endParaRPr lang="en-US" dirty="0"/>
        </a:p>
      </dgm:t>
    </dgm:pt>
    <dgm:pt modelId="{1B17889F-4B36-42F1-91E5-B2E2E8790251}" type="parTrans" cxnId="{0163F7C8-A841-4CF2-99CE-51E406D04F45}">
      <dgm:prSet/>
      <dgm:spPr/>
      <dgm:t>
        <a:bodyPr/>
        <a:lstStyle/>
        <a:p>
          <a:endParaRPr lang="en-US"/>
        </a:p>
      </dgm:t>
    </dgm:pt>
    <dgm:pt modelId="{4D183E6D-28F4-488B-8876-24DA3E63DBC7}" type="sibTrans" cxnId="{0163F7C8-A841-4CF2-99CE-51E406D04F45}">
      <dgm:prSet/>
      <dgm:spPr/>
      <dgm:t>
        <a:bodyPr/>
        <a:lstStyle/>
        <a:p>
          <a:endParaRPr lang="en-US"/>
        </a:p>
      </dgm:t>
    </dgm:pt>
    <dgm:pt modelId="{DE9CA62E-8C0B-45FE-98D0-D6C06187BE96}">
      <dgm:prSet/>
      <dgm:spPr/>
      <dgm:t>
        <a:bodyPr/>
        <a:lstStyle/>
        <a:p>
          <a:pPr rtl="0"/>
          <a:r>
            <a:rPr lang="uk-UA" dirty="0" smtClean="0"/>
            <a:t>співбесіди;</a:t>
          </a:r>
          <a:endParaRPr lang="en-US" dirty="0"/>
        </a:p>
      </dgm:t>
    </dgm:pt>
    <dgm:pt modelId="{A2479EBE-FA50-40E2-90B2-72A04C623981}" type="parTrans" cxnId="{A81FA3AB-88F7-49E4-BB34-D5446C168D77}">
      <dgm:prSet/>
      <dgm:spPr/>
      <dgm:t>
        <a:bodyPr/>
        <a:lstStyle/>
        <a:p>
          <a:endParaRPr lang="en-US"/>
        </a:p>
      </dgm:t>
    </dgm:pt>
    <dgm:pt modelId="{33D297FB-6EF0-4BDB-9C57-28C8D3188965}" type="sibTrans" cxnId="{A81FA3AB-88F7-49E4-BB34-D5446C168D77}">
      <dgm:prSet/>
      <dgm:spPr/>
      <dgm:t>
        <a:bodyPr/>
        <a:lstStyle/>
        <a:p>
          <a:endParaRPr lang="en-US"/>
        </a:p>
      </dgm:t>
    </dgm:pt>
    <dgm:pt modelId="{C42D0492-0943-4511-BE44-8BF3CFA178C6}">
      <dgm:prSet/>
      <dgm:spPr/>
      <dgm:t>
        <a:bodyPr/>
        <a:lstStyle/>
        <a:p>
          <a:pPr rtl="0"/>
          <a:r>
            <a:rPr lang="uk-UA" dirty="0" smtClean="0"/>
            <a:t>участь у змаганнях, конкурсах, турнірах, олімпіадах, концертах, різноманітних проектах;</a:t>
          </a:r>
          <a:endParaRPr lang="en-US" dirty="0"/>
        </a:p>
      </dgm:t>
    </dgm:pt>
    <dgm:pt modelId="{52285FB7-1034-4745-9473-7CC1FCAECBDE}" type="parTrans" cxnId="{21F0C110-69E7-4389-9C64-B1D340B59C75}">
      <dgm:prSet/>
      <dgm:spPr/>
      <dgm:t>
        <a:bodyPr/>
        <a:lstStyle/>
        <a:p>
          <a:endParaRPr lang="en-US"/>
        </a:p>
      </dgm:t>
    </dgm:pt>
    <dgm:pt modelId="{E819BC54-B5B2-40ED-88D6-195BFA10C2E5}" type="sibTrans" cxnId="{21F0C110-69E7-4389-9C64-B1D340B59C75}">
      <dgm:prSet/>
      <dgm:spPr/>
      <dgm:t>
        <a:bodyPr/>
        <a:lstStyle/>
        <a:p>
          <a:endParaRPr lang="en-US"/>
        </a:p>
      </dgm:t>
    </dgm:pt>
    <dgm:pt modelId="{36D45498-1735-4FAA-838A-F783FE7105D3}">
      <dgm:prSet/>
      <dgm:spPr/>
      <dgm:t>
        <a:bodyPr/>
        <a:lstStyle/>
        <a:p>
          <a:pPr rtl="0"/>
          <a:r>
            <a:rPr lang="uk-UA" dirty="0" smtClean="0"/>
            <a:t>аналіз захоплень, друзів, життєвих ідеалів, прагнень та мрій;</a:t>
          </a:r>
          <a:endParaRPr lang="en-US" dirty="0"/>
        </a:p>
      </dgm:t>
    </dgm:pt>
    <dgm:pt modelId="{7DB6C303-06E1-4E44-A9CA-56CBB59EC750}" type="parTrans" cxnId="{D8F059D6-A71C-48CC-A505-08EDDA693AEB}">
      <dgm:prSet/>
      <dgm:spPr/>
      <dgm:t>
        <a:bodyPr/>
        <a:lstStyle/>
        <a:p>
          <a:endParaRPr lang="en-US"/>
        </a:p>
      </dgm:t>
    </dgm:pt>
    <dgm:pt modelId="{FB56443E-734B-4646-AF62-1A8785C21338}" type="sibTrans" cxnId="{D8F059D6-A71C-48CC-A505-08EDDA693AEB}">
      <dgm:prSet/>
      <dgm:spPr/>
      <dgm:t>
        <a:bodyPr/>
        <a:lstStyle/>
        <a:p>
          <a:endParaRPr lang="en-US"/>
        </a:p>
      </dgm:t>
    </dgm:pt>
    <dgm:pt modelId="{E1247658-045C-4BB4-8636-7CC5E08A4537}">
      <dgm:prSet/>
      <dgm:spPr/>
      <dgm:t>
        <a:bodyPr/>
        <a:lstStyle/>
        <a:p>
          <a:pPr rtl="0"/>
          <a:r>
            <a:rPr lang="uk-UA" dirty="0" smtClean="0"/>
            <a:t>аналіз життєвих ситуацій.</a:t>
          </a:r>
          <a:endParaRPr lang="en-US" dirty="0"/>
        </a:p>
      </dgm:t>
    </dgm:pt>
    <dgm:pt modelId="{BF1312BC-CD33-4803-99C0-0653E6092863}" type="parTrans" cxnId="{57492ECB-831A-4717-988B-06D939A01389}">
      <dgm:prSet/>
      <dgm:spPr/>
      <dgm:t>
        <a:bodyPr/>
        <a:lstStyle/>
        <a:p>
          <a:endParaRPr lang="en-US"/>
        </a:p>
      </dgm:t>
    </dgm:pt>
    <dgm:pt modelId="{287F4F65-5231-40CF-A00A-924FF90AE0E9}" type="sibTrans" cxnId="{57492ECB-831A-4717-988B-06D939A01389}">
      <dgm:prSet/>
      <dgm:spPr/>
      <dgm:t>
        <a:bodyPr/>
        <a:lstStyle/>
        <a:p>
          <a:endParaRPr lang="en-US"/>
        </a:p>
      </dgm:t>
    </dgm:pt>
    <dgm:pt modelId="{FCC5BF66-8A03-45B8-8936-F6A0DD218259}" type="pres">
      <dgm:prSet presAssocID="{DEAAF10D-33C5-4C0B-ADCC-0511FB111281}" presName="linear" presStyleCnt="0">
        <dgm:presLayoutVars>
          <dgm:dir/>
          <dgm:animLvl val="lvl"/>
          <dgm:resizeHandles val="exact"/>
        </dgm:presLayoutVars>
      </dgm:prSet>
      <dgm:spPr/>
      <dgm:t>
        <a:bodyPr/>
        <a:lstStyle/>
        <a:p>
          <a:endParaRPr lang="en-US"/>
        </a:p>
      </dgm:t>
    </dgm:pt>
    <dgm:pt modelId="{C3BED616-1A42-4682-9299-F21826675E3D}" type="pres">
      <dgm:prSet presAssocID="{175436FB-8C14-434C-850B-FC4344813A9E}" presName="parentLin" presStyleCnt="0"/>
      <dgm:spPr/>
    </dgm:pt>
    <dgm:pt modelId="{31D89BCA-4AD2-4570-8182-3E4633048380}" type="pres">
      <dgm:prSet presAssocID="{175436FB-8C14-434C-850B-FC4344813A9E}" presName="parentLeftMargin" presStyleLbl="node1" presStyleIdx="0" presStyleCnt="1"/>
      <dgm:spPr/>
      <dgm:t>
        <a:bodyPr/>
        <a:lstStyle/>
        <a:p>
          <a:endParaRPr lang="en-US"/>
        </a:p>
      </dgm:t>
    </dgm:pt>
    <dgm:pt modelId="{76125A8F-4A59-427E-9478-DDA20C0F4678}" type="pres">
      <dgm:prSet presAssocID="{175436FB-8C14-434C-850B-FC4344813A9E}" presName="parentText" presStyleLbl="node1" presStyleIdx="0" presStyleCnt="1">
        <dgm:presLayoutVars>
          <dgm:chMax val="0"/>
          <dgm:bulletEnabled val="1"/>
        </dgm:presLayoutVars>
      </dgm:prSet>
      <dgm:spPr/>
      <dgm:t>
        <a:bodyPr/>
        <a:lstStyle/>
        <a:p>
          <a:endParaRPr lang="en-US"/>
        </a:p>
      </dgm:t>
    </dgm:pt>
    <dgm:pt modelId="{059610ED-6951-48D8-9245-7016BD11240C}" type="pres">
      <dgm:prSet presAssocID="{175436FB-8C14-434C-850B-FC4344813A9E}" presName="negativeSpace" presStyleCnt="0"/>
      <dgm:spPr/>
    </dgm:pt>
    <dgm:pt modelId="{73D57200-314F-4224-B38B-B231755074C6}" type="pres">
      <dgm:prSet presAssocID="{175436FB-8C14-434C-850B-FC4344813A9E}" presName="childText" presStyleLbl="conFgAcc1" presStyleIdx="0" presStyleCnt="1">
        <dgm:presLayoutVars>
          <dgm:bulletEnabled val="1"/>
        </dgm:presLayoutVars>
      </dgm:prSet>
      <dgm:spPr/>
      <dgm:t>
        <a:bodyPr/>
        <a:lstStyle/>
        <a:p>
          <a:endParaRPr lang="en-US"/>
        </a:p>
      </dgm:t>
    </dgm:pt>
  </dgm:ptLst>
  <dgm:cxnLst>
    <dgm:cxn modelId="{70219F2B-6F74-494E-9322-0375634C4941}" type="presOf" srcId="{3501E5BB-8AFE-4BD2-82B9-719927985AF5}" destId="{73D57200-314F-4224-B38B-B231755074C6}" srcOrd="0" destOrd="2" presId="urn:microsoft.com/office/officeart/2005/8/layout/list1"/>
    <dgm:cxn modelId="{A81FA3AB-88F7-49E4-BB34-D5446C168D77}" srcId="{175436FB-8C14-434C-850B-FC4344813A9E}" destId="{DE9CA62E-8C0B-45FE-98D0-D6C06187BE96}" srcOrd="4" destOrd="0" parTransId="{A2479EBE-FA50-40E2-90B2-72A04C623981}" sibTransId="{33D297FB-6EF0-4BDB-9C57-28C8D3188965}"/>
    <dgm:cxn modelId="{CAA3ACE2-2DF3-4796-A3A4-26FB75CAF2C7}" type="presOf" srcId="{DEAAF10D-33C5-4C0B-ADCC-0511FB111281}" destId="{FCC5BF66-8A03-45B8-8936-F6A0DD218259}" srcOrd="0" destOrd="0" presId="urn:microsoft.com/office/officeart/2005/8/layout/list1"/>
    <dgm:cxn modelId="{B10BDEA6-EBD5-46EF-A814-905C924CCA4B}" type="presOf" srcId="{C57065CB-07A8-4BD5-972A-0199960584CF}" destId="{73D57200-314F-4224-B38B-B231755074C6}" srcOrd="0" destOrd="1" presId="urn:microsoft.com/office/officeart/2005/8/layout/list1"/>
    <dgm:cxn modelId="{3F1A55A2-468F-4379-9C1C-2F5611344F17}" type="presOf" srcId="{175436FB-8C14-434C-850B-FC4344813A9E}" destId="{76125A8F-4A59-427E-9478-DDA20C0F4678}" srcOrd="1" destOrd="0" presId="urn:microsoft.com/office/officeart/2005/8/layout/list1"/>
    <dgm:cxn modelId="{3C01D316-6DC5-4B52-AD40-81197DDCCDFC}" srcId="{175436FB-8C14-434C-850B-FC4344813A9E}" destId="{C57065CB-07A8-4BD5-972A-0199960584CF}" srcOrd="1" destOrd="0" parTransId="{70ED9DFD-CE90-4EF4-98CA-5A2D8CEDB8C8}" sibTransId="{8BA28CD8-CBD8-490A-80A6-5F58B2DA6FD0}"/>
    <dgm:cxn modelId="{85CEB882-D986-483A-BA4F-28426C371074}" type="presOf" srcId="{36D45498-1735-4FAA-838A-F783FE7105D3}" destId="{73D57200-314F-4224-B38B-B231755074C6}" srcOrd="0" destOrd="6" presId="urn:microsoft.com/office/officeart/2005/8/layout/list1"/>
    <dgm:cxn modelId="{4051DCCC-B3EE-4682-A445-84E616975738}" type="presOf" srcId="{175436FB-8C14-434C-850B-FC4344813A9E}" destId="{31D89BCA-4AD2-4570-8182-3E4633048380}" srcOrd="0" destOrd="0" presId="urn:microsoft.com/office/officeart/2005/8/layout/list1"/>
    <dgm:cxn modelId="{D8F059D6-A71C-48CC-A505-08EDDA693AEB}" srcId="{175436FB-8C14-434C-850B-FC4344813A9E}" destId="{36D45498-1735-4FAA-838A-F783FE7105D3}" srcOrd="6" destOrd="0" parTransId="{7DB6C303-06E1-4E44-A9CA-56CBB59EC750}" sibTransId="{FB56443E-734B-4646-AF62-1A8785C21338}"/>
    <dgm:cxn modelId="{5C0C1614-8C94-463B-832D-E4A2E246CE50}" type="presOf" srcId="{E1247658-045C-4BB4-8636-7CC5E08A4537}" destId="{73D57200-314F-4224-B38B-B231755074C6}" srcOrd="0" destOrd="7" presId="urn:microsoft.com/office/officeart/2005/8/layout/list1"/>
    <dgm:cxn modelId="{3D9EDAF5-3B7A-45AC-91A5-2A62AA992437}" srcId="{DEAAF10D-33C5-4C0B-ADCC-0511FB111281}" destId="{175436FB-8C14-434C-850B-FC4344813A9E}" srcOrd="0" destOrd="0" parTransId="{D2A516F6-7B88-46B4-8741-68459E41A490}" sibTransId="{A14DD06B-3CFE-4986-B308-7D6675BCCF7A}"/>
    <dgm:cxn modelId="{57492ECB-831A-4717-988B-06D939A01389}" srcId="{175436FB-8C14-434C-850B-FC4344813A9E}" destId="{E1247658-045C-4BB4-8636-7CC5E08A4537}" srcOrd="7" destOrd="0" parTransId="{BF1312BC-CD33-4803-99C0-0653E6092863}" sibTransId="{287F4F65-5231-40CF-A00A-924FF90AE0E9}"/>
    <dgm:cxn modelId="{21F0C110-69E7-4389-9C64-B1D340B59C75}" srcId="{175436FB-8C14-434C-850B-FC4344813A9E}" destId="{C42D0492-0943-4511-BE44-8BF3CFA178C6}" srcOrd="5" destOrd="0" parTransId="{52285FB7-1034-4745-9473-7CC1FCAECBDE}" sibTransId="{E819BC54-B5B2-40ED-88D6-195BFA10C2E5}"/>
    <dgm:cxn modelId="{BAB1FBEA-0368-423B-B56C-891A8996B174}" type="presOf" srcId="{EA5D8422-65AA-462D-9C23-D6C4186A2771}" destId="{73D57200-314F-4224-B38B-B231755074C6}" srcOrd="0" destOrd="3" presId="urn:microsoft.com/office/officeart/2005/8/layout/list1"/>
    <dgm:cxn modelId="{604698CA-21AD-4C15-B674-5762D96C84FF}" type="presOf" srcId="{DE9CA62E-8C0B-45FE-98D0-D6C06187BE96}" destId="{73D57200-314F-4224-B38B-B231755074C6}" srcOrd="0" destOrd="4" presId="urn:microsoft.com/office/officeart/2005/8/layout/list1"/>
    <dgm:cxn modelId="{FA112D56-9080-4F4E-8298-D020AC484A71}" type="presOf" srcId="{7FF13F12-797B-47E3-A9C8-CF168871A184}" destId="{73D57200-314F-4224-B38B-B231755074C6}" srcOrd="0" destOrd="0" presId="urn:microsoft.com/office/officeart/2005/8/layout/list1"/>
    <dgm:cxn modelId="{45EEA7B5-B3CC-4947-9D5C-188D2B011320}" type="presOf" srcId="{C42D0492-0943-4511-BE44-8BF3CFA178C6}" destId="{73D57200-314F-4224-B38B-B231755074C6}" srcOrd="0" destOrd="5" presId="urn:microsoft.com/office/officeart/2005/8/layout/list1"/>
    <dgm:cxn modelId="{0163F7C8-A841-4CF2-99CE-51E406D04F45}" srcId="{175436FB-8C14-434C-850B-FC4344813A9E}" destId="{EA5D8422-65AA-462D-9C23-D6C4186A2771}" srcOrd="3" destOrd="0" parTransId="{1B17889F-4B36-42F1-91E5-B2E2E8790251}" sibTransId="{4D183E6D-28F4-488B-8876-24DA3E63DBC7}"/>
    <dgm:cxn modelId="{2716EB86-FFA7-4B34-A285-0A70CB9E69BB}" srcId="{175436FB-8C14-434C-850B-FC4344813A9E}" destId="{7FF13F12-797B-47E3-A9C8-CF168871A184}" srcOrd="0" destOrd="0" parTransId="{77AC87F0-EA52-421C-AEA3-C967A6A94678}" sibTransId="{602D9F8B-851D-4B08-8A1E-5600B1EC3EC4}"/>
    <dgm:cxn modelId="{B4E59387-4F6E-4366-A721-393CF50D5BBB}" srcId="{175436FB-8C14-434C-850B-FC4344813A9E}" destId="{3501E5BB-8AFE-4BD2-82B9-719927985AF5}" srcOrd="2" destOrd="0" parTransId="{CDB74BCE-267D-42A2-AE27-651B612C8FB8}" sibTransId="{28D7333B-4F2C-4155-8F89-7EB70D5EE37E}"/>
    <dgm:cxn modelId="{F24C4512-B0BD-4A4D-B36A-617768FD684D}" type="presParOf" srcId="{FCC5BF66-8A03-45B8-8936-F6A0DD218259}" destId="{C3BED616-1A42-4682-9299-F21826675E3D}" srcOrd="0" destOrd="0" presId="urn:microsoft.com/office/officeart/2005/8/layout/list1"/>
    <dgm:cxn modelId="{34544930-B521-479C-933B-6D90EF2FFA8D}" type="presParOf" srcId="{C3BED616-1A42-4682-9299-F21826675E3D}" destId="{31D89BCA-4AD2-4570-8182-3E4633048380}" srcOrd="0" destOrd="0" presId="urn:microsoft.com/office/officeart/2005/8/layout/list1"/>
    <dgm:cxn modelId="{15C7C8E2-2BD1-439F-A664-EDBBB6E2195F}" type="presParOf" srcId="{C3BED616-1A42-4682-9299-F21826675E3D}" destId="{76125A8F-4A59-427E-9478-DDA20C0F4678}" srcOrd="1" destOrd="0" presId="urn:microsoft.com/office/officeart/2005/8/layout/list1"/>
    <dgm:cxn modelId="{9AB44320-708C-42E8-8AEB-6550D9A28330}" type="presParOf" srcId="{FCC5BF66-8A03-45B8-8936-F6A0DD218259}" destId="{059610ED-6951-48D8-9245-7016BD11240C}" srcOrd="1" destOrd="0" presId="urn:microsoft.com/office/officeart/2005/8/layout/list1"/>
    <dgm:cxn modelId="{C92FC61E-FCC4-409A-958B-1BA1C3BB30E3}" type="presParOf" srcId="{FCC5BF66-8A03-45B8-8936-F6A0DD218259}" destId="{73D57200-314F-4224-B38B-B231755074C6}" srcOrd="2"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4344912-E42E-42BF-91D1-0041CAF15D9F}" type="doc">
      <dgm:prSet loTypeId="urn:microsoft.com/office/officeart/2005/8/layout/hList1" loCatId="list" qsTypeId="urn:microsoft.com/office/officeart/2005/8/quickstyle/simple5" qsCatId="simple" csTypeId="urn:microsoft.com/office/officeart/2005/8/colors/accent0_3" csCatId="mainScheme" phldr="1"/>
      <dgm:spPr/>
      <dgm:t>
        <a:bodyPr/>
        <a:lstStyle/>
        <a:p>
          <a:endParaRPr lang="en-US"/>
        </a:p>
      </dgm:t>
    </dgm:pt>
    <dgm:pt modelId="{CF9C8637-132C-48DC-A54A-F567278EC6A7}">
      <dgm:prSet custT="1"/>
      <dgm:spPr/>
      <dgm:t>
        <a:bodyPr/>
        <a:lstStyle/>
        <a:p>
          <a:pPr rtl="0"/>
          <a:r>
            <a:rPr lang="uk-UA" sz="3200" dirty="0" smtClean="0"/>
            <a:t>Метою підготовки педагогічних кадрів є:</a:t>
          </a:r>
          <a:endParaRPr lang="ru-RU" sz="3200" dirty="0"/>
        </a:p>
      </dgm:t>
    </dgm:pt>
    <dgm:pt modelId="{664C1550-B57C-4CCC-BB0C-B2C6EBE616A8}" type="parTrans" cxnId="{D81C51B4-BEBD-49D8-8636-AE8E137E3F8E}">
      <dgm:prSet/>
      <dgm:spPr/>
      <dgm:t>
        <a:bodyPr/>
        <a:lstStyle/>
        <a:p>
          <a:endParaRPr lang="en-US"/>
        </a:p>
      </dgm:t>
    </dgm:pt>
    <dgm:pt modelId="{740A8DF3-B74E-485B-907C-FF072B3EBFE8}" type="sibTrans" cxnId="{D81C51B4-BEBD-49D8-8636-AE8E137E3F8E}">
      <dgm:prSet/>
      <dgm:spPr/>
      <dgm:t>
        <a:bodyPr/>
        <a:lstStyle/>
        <a:p>
          <a:endParaRPr lang="en-US"/>
        </a:p>
      </dgm:t>
    </dgm:pt>
    <dgm:pt modelId="{0A8ABBFA-8F70-4F3D-A288-107BF2334513}">
      <dgm:prSet/>
      <dgm:spPr/>
      <dgm:t>
        <a:bodyPr/>
        <a:lstStyle/>
        <a:p>
          <a:pPr algn="l" rtl="0"/>
          <a:r>
            <a:rPr lang="uk-UA" dirty="0" smtClean="0"/>
            <a:t>створення в інститутах післядипломної педагогічної освіти</a:t>
          </a:r>
          <a:r>
            <a:rPr lang="uk-UA" i="1" dirty="0" smtClean="0"/>
            <a:t> системи </a:t>
          </a:r>
          <a:r>
            <a:rPr lang="uk-UA" dirty="0" smtClean="0"/>
            <a:t>спеціальної підготовки кадрів шляхом набуття ними теоретичних знань і практичного досвіду, технологічної та методичної підготовленості до забезпечення оптимального рівня навченості, вихованості і розвитку обдарованих школярів.</a:t>
          </a:r>
          <a:endParaRPr lang="ru-RU" dirty="0"/>
        </a:p>
      </dgm:t>
    </dgm:pt>
    <dgm:pt modelId="{A23B8F2C-4416-4700-B00A-0E4C2B2AF4C6}" type="parTrans" cxnId="{B799B5D6-C80E-454E-825E-48174834F110}">
      <dgm:prSet/>
      <dgm:spPr/>
      <dgm:t>
        <a:bodyPr/>
        <a:lstStyle/>
        <a:p>
          <a:endParaRPr lang="en-US"/>
        </a:p>
      </dgm:t>
    </dgm:pt>
    <dgm:pt modelId="{DBC88271-63EF-44A1-9ACB-50BAEF3EE585}" type="sibTrans" cxnId="{B799B5D6-C80E-454E-825E-48174834F110}">
      <dgm:prSet/>
      <dgm:spPr/>
      <dgm:t>
        <a:bodyPr/>
        <a:lstStyle/>
        <a:p>
          <a:endParaRPr lang="en-US"/>
        </a:p>
      </dgm:t>
    </dgm:pt>
    <dgm:pt modelId="{BA6B9CB1-9E64-411A-8CC5-FDA03D0357FC}">
      <dgm:prSet/>
      <dgm:spPr/>
      <dgm:t>
        <a:bodyPr/>
        <a:lstStyle/>
        <a:p>
          <a:pPr algn="l" rtl="0"/>
          <a:r>
            <a:rPr lang="uk-UA" dirty="0" smtClean="0"/>
            <a:t>удосконалення існуючої педагогічної практики на основі поглиблення фундаментальних знань з проблем обдарованості, вивчення сучасних досягнень науки та передового досвіду;</a:t>
          </a:r>
          <a:endParaRPr lang="ru-RU" dirty="0"/>
        </a:p>
      </dgm:t>
    </dgm:pt>
    <dgm:pt modelId="{5268D1DB-1DFE-4D23-9C67-2F8D02FAFF88}" type="parTrans" cxnId="{82CCB3B6-75E6-437B-88BE-E7F7958F2623}">
      <dgm:prSet/>
      <dgm:spPr/>
      <dgm:t>
        <a:bodyPr/>
        <a:lstStyle/>
        <a:p>
          <a:endParaRPr lang="en-US"/>
        </a:p>
      </dgm:t>
    </dgm:pt>
    <dgm:pt modelId="{6128D32E-71C3-417C-9559-6C6197721843}" type="sibTrans" cxnId="{82CCB3B6-75E6-437B-88BE-E7F7958F2623}">
      <dgm:prSet/>
      <dgm:spPr/>
      <dgm:t>
        <a:bodyPr/>
        <a:lstStyle/>
        <a:p>
          <a:endParaRPr lang="en-US"/>
        </a:p>
      </dgm:t>
    </dgm:pt>
    <dgm:pt modelId="{287583C4-3E8E-4A91-A49A-AA01C1A86D27}">
      <dgm:prSet/>
      <dgm:spPr/>
      <dgm:t>
        <a:bodyPr/>
        <a:lstStyle/>
        <a:p>
          <a:r>
            <a:rPr lang="uk-UA" dirty="0" smtClean="0"/>
            <a:t>забезпечення переходу від авторитарної до національної педагогіки демократичного типу, заснованої на гуманізмі і глибокій повазі до дитини, учня, на інноваційних підходах і інтерактивних методах роботи.</a:t>
          </a:r>
          <a:endParaRPr lang="ru-RU" dirty="0" smtClean="0"/>
        </a:p>
      </dgm:t>
    </dgm:pt>
    <dgm:pt modelId="{16C677CC-2AD4-4983-B0C9-604AAD01F45A}" type="parTrans" cxnId="{C7029273-E03B-4AE0-B6DE-32B6248F60D0}">
      <dgm:prSet/>
      <dgm:spPr/>
      <dgm:t>
        <a:bodyPr/>
        <a:lstStyle/>
        <a:p>
          <a:endParaRPr lang="en-US"/>
        </a:p>
      </dgm:t>
    </dgm:pt>
    <dgm:pt modelId="{AD31B83A-0AB2-44C3-AE27-194CF1421C57}" type="sibTrans" cxnId="{C7029273-E03B-4AE0-B6DE-32B6248F60D0}">
      <dgm:prSet/>
      <dgm:spPr/>
      <dgm:t>
        <a:bodyPr/>
        <a:lstStyle/>
        <a:p>
          <a:endParaRPr lang="en-US"/>
        </a:p>
      </dgm:t>
    </dgm:pt>
    <dgm:pt modelId="{48CDAA20-65FA-436A-9FF8-B14F575F0229}" type="pres">
      <dgm:prSet presAssocID="{54344912-E42E-42BF-91D1-0041CAF15D9F}" presName="Name0" presStyleCnt="0">
        <dgm:presLayoutVars>
          <dgm:dir/>
          <dgm:animLvl val="lvl"/>
          <dgm:resizeHandles val="exact"/>
        </dgm:presLayoutVars>
      </dgm:prSet>
      <dgm:spPr/>
      <dgm:t>
        <a:bodyPr/>
        <a:lstStyle/>
        <a:p>
          <a:endParaRPr lang="en-US"/>
        </a:p>
      </dgm:t>
    </dgm:pt>
    <dgm:pt modelId="{0BCDE25F-904C-4109-9CA0-DCD26C631FF5}" type="pres">
      <dgm:prSet presAssocID="{CF9C8637-132C-48DC-A54A-F567278EC6A7}" presName="composite" presStyleCnt="0"/>
      <dgm:spPr/>
    </dgm:pt>
    <dgm:pt modelId="{09EF9879-1924-4783-BC68-262B7A6D8152}" type="pres">
      <dgm:prSet presAssocID="{CF9C8637-132C-48DC-A54A-F567278EC6A7}" presName="parTx" presStyleLbl="alignNode1" presStyleIdx="0" presStyleCnt="1" custLinFactNeighborX="-3509" custLinFactNeighborY="-7845">
        <dgm:presLayoutVars>
          <dgm:chMax val="0"/>
          <dgm:chPref val="0"/>
          <dgm:bulletEnabled val="1"/>
        </dgm:presLayoutVars>
      </dgm:prSet>
      <dgm:spPr/>
      <dgm:t>
        <a:bodyPr/>
        <a:lstStyle/>
        <a:p>
          <a:endParaRPr lang="en-US"/>
        </a:p>
      </dgm:t>
    </dgm:pt>
    <dgm:pt modelId="{CB42904F-7A39-4484-88C3-9644DC7073AD}" type="pres">
      <dgm:prSet presAssocID="{CF9C8637-132C-48DC-A54A-F567278EC6A7}" presName="desTx" presStyleLbl="alignAccFollowNode1" presStyleIdx="0" presStyleCnt="1">
        <dgm:presLayoutVars>
          <dgm:bulletEnabled val="1"/>
        </dgm:presLayoutVars>
      </dgm:prSet>
      <dgm:spPr/>
      <dgm:t>
        <a:bodyPr/>
        <a:lstStyle/>
        <a:p>
          <a:endParaRPr lang="en-US"/>
        </a:p>
      </dgm:t>
    </dgm:pt>
  </dgm:ptLst>
  <dgm:cxnLst>
    <dgm:cxn modelId="{B8AE5EE1-04CB-4590-9C18-A6886A42D82A}" type="presOf" srcId="{BA6B9CB1-9E64-411A-8CC5-FDA03D0357FC}" destId="{CB42904F-7A39-4484-88C3-9644DC7073AD}" srcOrd="0" destOrd="1" presId="urn:microsoft.com/office/officeart/2005/8/layout/hList1"/>
    <dgm:cxn modelId="{6C550668-4906-4637-9A41-81D34432C520}" type="presOf" srcId="{54344912-E42E-42BF-91D1-0041CAF15D9F}" destId="{48CDAA20-65FA-436A-9FF8-B14F575F0229}" srcOrd="0" destOrd="0" presId="urn:microsoft.com/office/officeart/2005/8/layout/hList1"/>
    <dgm:cxn modelId="{C7029273-E03B-4AE0-B6DE-32B6248F60D0}" srcId="{CF9C8637-132C-48DC-A54A-F567278EC6A7}" destId="{287583C4-3E8E-4A91-A49A-AA01C1A86D27}" srcOrd="2" destOrd="0" parTransId="{16C677CC-2AD4-4983-B0C9-604AAD01F45A}" sibTransId="{AD31B83A-0AB2-44C3-AE27-194CF1421C57}"/>
    <dgm:cxn modelId="{2122F849-F2DA-472B-857B-75B47C9A56A0}" type="presOf" srcId="{CF9C8637-132C-48DC-A54A-F567278EC6A7}" destId="{09EF9879-1924-4783-BC68-262B7A6D8152}" srcOrd="0" destOrd="0" presId="urn:microsoft.com/office/officeart/2005/8/layout/hList1"/>
    <dgm:cxn modelId="{B799B5D6-C80E-454E-825E-48174834F110}" srcId="{CF9C8637-132C-48DC-A54A-F567278EC6A7}" destId="{0A8ABBFA-8F70-4F3D-A288-107BF2334513}" srcOrd="0" destOrd="0" parTransId="{A23B8F2C-4416-4700-B00A-0E4C2B2AF4C6}" sibTransId="{DBC88271-63EF-44A1-9ACB-50BAEF3EE585}"/>
    <dgm:cxn modelId="{82CCB3B6-75E6-437B-88BE-E7F7958F2623}" srcId="{CF9C8637-132C-48DC-A54A-F567278EC6A7}" destId="{BA6B9CB1-9E64-411A-8CC5-FDA03D0357FC}" srcOrd="1" destOrd="0" parTransId="{5268D1DB-1DFE-4D23-9C67-2F8D02FAFF88}" sibTransId="{6128D32E-71C3-417C-9559-6C6197721843}"/>
    <dgm:cxn modelId="{3EA4B2DE-15B7-4341-8AE3-F9A191907A77}" type="presOf" srcId="{287583C4-3E8E-4A91-A49A-AA01C1A86D27}" destId="{CB42904F-7A39-4484-88C3-9644DC7073AD}" srcOrd="0" destOrd="2" presId="urn:microsoft.com/office/officeart/2005/8/layout/hList1"/>
    <dgm:cxn modelId="{CFF6D514-51F2-4876-936E-3614FACFD19D}" type="presOf" srcId="{0A8ABBFA-8F70-4F3D-A288-107BF2334513}" destId="{CB42904F-7A39-4484-88C3-9644DC7073AD}" srcOrd="0" destOrd="0" presId="urn:microsoft.com/office/officeart/2005/8/layout/hList1"/>
    <dgm:cxn modelId="{D81C51B4-BEBD-49D8-8636-AE8E137E3F8E}" srcId="{54344912-E42E-42BF-91D1-0041CAF15D9F}" destId="{CF9C8637-132C-48DC-A54A-F567278EC6A7}" srcOrd="0" destOrd="0" parTransId="{664C1550-B57C-4CCC-BB0C-B2C6EBE616A8}" sibTransId="{740A8DF3-B74E-485B-907C-FF072B3EBFE8}"/>
    <dgm:cxn modelId="{35E4BB13-DAAD-489A-891B-57BE16B2FE3F}" type="presParOf" srcId="{48CDAA20-65FA-436A-9FF8-B14F575F0229}" destId="{0BCDE25F-904C-4109-9CA0-DCD26C631FF5}" srcOrd="0" destOrd="0" presId="urn:microsoft.com/office/officeart/2005/8/layout/hList1"/>
    <dgm:cxn modelId="{557ADD89-9467-49BB-9272-3571B01B5A09}" type="presParOf" srcId="{0BCDE25F-904C-4109-9CA0-DCD26C631FF5}" destId="{09EF9879-1924-4783-BC68-262B7A6D8152}" srcOrd="0" destOrd="0" presId="urn:microsoft.com/office/officeart/2005/8/layout/hList1"/>
    <dgm:cxn modelId="{CA80D455-A035-45BE-9BB6-8D8A729920F6}" type="presParOf" srcId="{0BCDE25F-904C-4109-9CA0-DCD26C631FF5}" destId="{CB42904F-7A39-4484-88C3-9644DC7073AD}"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6197308-C8FE-46B5-A909-E8E2E6658A2E}" type="doc">
      <dgm:prSet loTypeId="urn:microsoft.com/office/officeart/2005/8/layout/vList4#2" loCatId="list" qsTypeId="urn:microsoft.com/office/officeart/2005/8/quickstyle/simple1#4" qsCatId="simple" csTypeId="urn:microsoft.com/office/officeart/2005/8/colors/accent1_5" csCatId="accent1" phldr="1"/>
      <dgm:spPr/>
      <dgm:t>
        <a:bodyPr/>
        <a:lstStyle/>
        <a:p>
          <a:endParaRPr lang="en-US"/>
        </a:p>
      </dgm:t>
    </dgm:pt>
    <dgm:pt modelId="{778B4EFF-F4F1-4963-AD19-1BC581191D55}">
      <dgm:prSet custT="1"/>
      <dgm:spPr/>
      <dgm:t>
        <a:bodyPr/>
        <a:lstStyle/>
        <a:p>
          <a:pPr rtl="0"/>
          <a:r>
            <a:rPr lang="uk-UA" sz="1800" dirty="0" smtClean="0">
              <a:solidFill>
                <a:schemeClr val="tx1"/>
              </a:solidFill>
            </a:rPr>
            <a:t>безперервного пошуку ефективних засобів розвитку творчих здібностей учнів;</a:t>
          </a:r>
          <a:endParaRPr lang="en-US" sz="1800" dirty="0">
            <a:solidFill>
              <a:schemeClr val="tx1"/>
            </a:solidFill>
          </a:endParaRPr>
        </a:p>
      </dgm:t>
    </dgm:pt>
    <dgm:pt modelId="{6AD840AA-1A27-43AD-9E77-0F1DD52B578B}" type="parTrans" cxnId="{0AD47388-4C3F-46AA-888D-51B9BCCBC355}">
      <dgm:prSet/>
      <dgm:spPr/>
      <dgm:t>
        <a:bodyPr/>
        <a:lstStyle/>
        <a:p>
          <a:endParaRPr lang="en-US" sz="2400"/>
        </a:p>
      </dgm:t>
    </dgm:pt>
    <dgm:pt modelId="{7970CAA4-9E86-4110-92AE-1A921B7EAF7C}" type="sibTrans" cxnId="{0AD47388-4C3F-46AA-888D-51B9BCCBC355}">
      <dgm:prSet/>
      <dgm:spPr/>
      <dgm:t>
        <a:bodyPr/>
        <a:lstStyle/>
        <a:p>
          <a:endParaRPr lang="en-US" sz="2400"/>
        </a:p>
      </dgm:t>
    </dgm:pt>
    <dgm:pt modelId="{281CF4B7-C2F1-4910-A70E-B179A9057D45}">
      <dgm:prSet custT="1"/>
      <dgm:spPr/>
      <dgm:t>
        <a:bodyPr/>
        <a:lstStyle/>
        <a:p>
          <a:pPr rtl="0"/>
          <a:r>
            <a:rPr lang="uk-UA" sz="1800" dirty="0" smtClean="0">
              <a:solidFill>
                <a:schemeClr val="tx1"/>
              </a:solidFill>
            </a:rPr>
            <a:t>формування мотивацій і пізнавального інтересу до тих галузей, в яких може проявитись і розвинутись обдарованість учня;</a:t>
          </a:r>
          <a:endParaRPr lang="en-US" sz="1800" dirty="0">
            <a:solidFill>
              <a:schemeClr val="tx1"/>
            </a:solidFill>
          </a:endParaRPr>
        </a:p>
      </dgm:t>
    </dgm:pt>
    <dgm:pt modelId="{7A3AB325-4719-402C-AF68-DE72AED57EE5}" type="parTrans" cxnId="{677B92C2-775E-48CF-B2D8-8B297A79BE00}">
      <dgm:prSet/>
      <dgm:spPr/>
      <dgm:t>
        <a:bodyPr/>
        <a:lstStyle/>
        <a:p>
          <a:endParaRPr lang="en-US" sz="2400"/>
        </a:p>
      </dgm:t>
    </dgm:pt>
    <dgm:pt modelId="{57BE0711-AE84-40F4-9307-2FC7E9309FD6}" type="sibTrans" cxnId="{677B92C2-775E-48CF-B2D8-8B297A79BE00}">
      <dgm:prSet/>
      <dgm:spPr/>
      <dgm:t>
        <a:bodyPr/>
        <a:lstStyle/>
        <a:p>
          <a:endParaRPr lang="en-US" sz="2400"/>
        </a:p>
      </dgm:t>
    </dgm:pt>
    <dgm:pt modelId="{50811183-E820-47D9-945F-7D50AA783C1A}">
      <dgm:prSet custT="1"/>
      <dgm:spPr/>
      <dgm:t>
        <a:bodyPr/>
        <a:lstStyle/>
        <a:p>
          <a:pPr rtl="0"/>
          <a:r>
            <a:rPr lang="uk-UA" sz="1800" dirty="0" smtClean="0">
              <a:solidFill>
                <a:schemeClr val="tx1"/>
              </a:solidFill>
            </a:rPr>
            <a:t>створення здорового пізнавального середовища;</a:t>
          </a:r>
          <a:endParaRPr lang="en-US" sz="1800" dirty="0">
            <a:solidFill>
              <a:schemeClr val="tx1"/>
            </a:solidFill>
          </a:endParaRPr>
        </a:p>
      </dgm:t>
    </dgm:pt>
    <dgm:pt modelId="{E4B2F1EB-E847-4C70-A31E-E1BE26BD6B75}" type="parTrans" cxnId="{E0D2F49E-D08C-43EC-8D27-0B4047956202}">
      <dgm:prSet/>
      <dgm:spPr/>
      <dgm:t>
        <a:bodyPr/>
        <a:lstStyle/>
        <a:p>
          <a:endParaRPr lang="en-US" sz="2400"/>
        </a:p>
      </dgm:t>
    </dgm:pt>
    <dgm:pt modelId="{519A2CF5-8C93-459F-BCC6-FB1952CC5E88}" type="sibTrans" cxnId="{E0D2F49E-D08C-43EC-8D27-0B4047956202}">
      <dgm:prSet/>
      <dgm:spPr/>
      <dgm:t>
        <a:bodyPr/>
        <a:lstStyle/>
        <a:p>
          <a:endParaRPr lang="en-US" sz="2400"/>
        </a:p>
      </dgm:t>
    </dgm:pt>
    <dgm:pt modelId="{9988BCC5-4067-48D4-B472-60EA413989F8}">
      <dgm:prSet custT="1"/>
      <dgm:spPr/>
      <dgm:t>
        <a:bodyPr/>
        <a:lstStyle/>
        <a:p>
          <a:pPr rtl="0"/>
          <a:r>
            <a:rPr lang="uk-UA" sz="1800" dirty="0" smtClean="0">
              <a:solidFill>
                <a:schemeClr val="tx1"/>
              </a:solidFill>
            </a:rPr>
            <a:t>поєднання індивідуальних, групових і колективних форм навчання;</a:t>
          </a:r>
          <a:endParaRPr lang="en-US" sz="1800" dirty="0">
            <a:solidFill>
              <a:schemeClr val="tx1"/>
            </a:solidFill>
          </a:endParaRPr>
        </a:p>
      </dgm:t>
    </dgm:pt>
    <dgm:pt modelId="{EB0CADCB-3C7F-4CDF-BED5-582347D00D26}" type="parTrans" cxnId="{6F5338F9-E70C-4129-A84F-D21FC0047512}">
      <dgm:prSet/>
      <dgm:spPr/>
      <dgm:t>
        <a:bodyPr/>
        <a:lstStyle/>
        <a:p>
          <a:endParaRPr lang="en-US" sz="2400"/>
        </a:p>
      </dgm:t>
    </dgm:pt>
    <dgm:pt modelId="{B60C04D7-7F66-4C48-82D4-4279EC56301B}" type="sibTrans" cxnId="{6F5338F9-E70C-4129-A84F-D21FC0047512}">
      <dgm:prSet/>
      <dgm:spPr/>
      <dgm:t>
        <a:bodyPr/>
        <a:lstStyle/>
        <a:p>
          <a:endParaRPr lang="en-US" sz="2400"/>
        </a:p>
      </dgm:t>
    </dgm:pt>
    <dgm:pt modelId="{B05B936C-E332-408A-91B3-E663EE5F6DFD}">
      <dgm:prSet custT="1"/>
      <dgm:spPr/>
      <dgm:t>
        <a:bodyPr/>
        <a:lstStyle/>
        <a:p>
          <a:pPr rtl="0"/>
          <a:r>
            <a:rPr lang="uk-UA" sz="1800" dirty="0" err="1" smtClean="0">
              <a:solidFill>
                <a:schemeClr val="tx1"/>
              </a:solidFill>
            </a:rPr>
            <a:t>експериментально-</a:t>
          </a:r>
          <a:r>
            <a:rPr lang="uk-UA" sz="1800" dirty="0" smtClean="0">
              <a:solidFill>
                <a:schemeClr val="tx1"/>
              </a:solidFill>
            </a:rPr>
            <a:t> дослідницької та діагностичної діяльності;</a:t>
          </a:r>
          <a:endParaRPr lang="en-US" sz="1800" dirty="0">
            <a:solidFill>
              <a:schemeClr val="tx1"/>
            </a:solidFill>
          </a:endParaRPr>
        </a:p>
      </dgm:t>
    </dgm:pt>
    <dgm:pt modelId="{34FDEF45-CD72-453A-BA67-C72719F279C9}" type="parTrans" cxnId="{D5E0B0AD-2F2A-4872-961C-06BC12E58652}">
      <dgm:prSet/>
      <dgm:spPr/>
      <dgm:t>
        <a:bodyPr/>
        <a:lstStyle/>
        <a:p>
          <a:endParaRPr lang="en-US" sz="2400"/>
        </a:p>
      </dgm:t>
    </dgm:pt>
    <dgm:pt modelId="{6AC3B73C-0119-4BEB-99EB-60818344E183}" type="sibTrans" cxnId="{D5E0B0AD-2F2A-4872-961C-06BC12E58652}">
      <dgm:prSet/>
      <dgm:spPr/>
      <dgm:t>
        <a:bodyPr/>
        <a:lstStyle/>
        <a:p>
          <a:endParaRPr lang="en-US" sz="2400"/>
        </a:p>
      </dgm:t>
    </dgm:pt>
    <dgm:pt modelId="{DD51A2A8-6F33-43F6-BBF2-AAE7DBB5D363}">
      <dgm:prSet custT="1"/>
      <dgm:spPr/>
      <dgm:t>
        <a:bodyPr/>
        <a:lstStyle/>
        <a:p>
          <a:pPr rtl="0"/>
          <a:r>
            <a:rPr lang="uk-UA" sz="1800" dirty="0" smtClean="0">
              <a:solidFill>
                <a:schemeClr val="tx1"/>
              </a:solidFill>
            </a:rPr>
            <a:t>навчання обдарованих за індивідуальними програмами розвитку;</a:t>
          </a:r>
          <a:endParaRPr lang="en-US" sz="1800" dirty="0">
            <a:solidFill>
              <a:schemeClr val="tx1"/>
            </a:solidFill>
          </a:endParaRPr>
        </a:p>
      </dgm:t>
    </dgm:pt>
    <dgm:pt modelId="{36213DBE-0FBA-4850-B34A-447DB0FEA0B4}" type="parTrans" cxnId="{C76370AB-F01E-4793-B991-C0ED8D6C068B}">
      <dgm:prSet/>
      <dgm:spPr/>
      <dgm:t>
        <a:bodyPr/>
        <a:lstStyle/>
        <a:p>
          <a:endParaRPr lang="en-US" sz="2400"/>
        </a:p>
      </dgm:t>
    </dgm:pt>
    <dgm:pt modelId="{ACAE5E86-6275-4F9D-953A-6207C4A3AA10}" type="sibTrans" cxnId="{C76370AB-F01E-4793-B991-C0ED8D6C068B}">
      <dgm:prSet/>
      <dgm:spPr/>
      <dgm:t>
        <a:bodyPr/>
        <a:lstStyle/>
        <a:p>
          <a:endParaRPr lang="en-US" sz="2400"/>
        </a:p>
      </dgm:t>
    </dgm:pt>
    <dgm:pt modelId="{A6BE27D0-F936-4528-ACDB-94C774BE5D5E}">
      <dgm:prSet custT="1"/>
      <dgm:spPr/>
      <dgm:t>
        <a:bodyPr/>
        <a:lstStyle/>
        <a:p>
          <a:pPr rtl="0"/>
          <a:r>
            <a:rPr lang="uk-UA" sz="1800" dirty="0" smtClean="0">
              <a:solidFill>
                <a:schemeClr val="tx1"/>
              </a:solidFill>
            </a:rPr>
            <a:t>організації продуктивної взаємодії педагогів, учнів та батьків;</a:t>
          </a:r>
          <a:endParaRPr lang="en-US" sz="1800" dirty="0">
            <a:solidFill>
              <a:schemeClr val="tx1"/>
            </a:solidFill>
          </a:endParaRPr>
        </a:p>
      </dgm:t>
    </dgm:pt>
    <dgm:pt modelId="{9A554457-5BC3-42CD-B609-214AAE4306C2}" type="parTrans" cxnId="{8A4920D7-FC9B-40D3-9A18-20AD16A72083}">
      <dgm:prSet/>
      <dgm:spPr/>
      <dgm:t>
        <a:bodyPr/>
        <a:lstStyle/>
        <a:p>
          <a:endParaRPr lang="en-US" sz="2400"/>
        </a:p>
      </dgm:t>
    </dgm:pt>
    <dgm:pt modelId="{31F3B424-642E-42A5-8D03-84031E9C335B}" type="sibTrans" cxnId="{8A4920D7-FC9B-40D3-9A18-20AD16A72083}">
      <dgm:prSet/>
      <dgm:spPr/>
      <dgm:t>
        <a:bodyPr/>
        <a:lstStyle/>
        <a:p>
          <a:endParaRPr lang="en-US" sz="2400"/>
        </a:p>
      </dgm:t>
    </dgm:pt>
    <dgm:pt modelId="{AD6B6B85-8702-455C-8F74-939707D19851}">
      <dgm:prSet custT="1"/>
      <dgm:spPr/>
      <dgm:t>
        <a:bodyPr/>
        <a:lstStyle/>
        <a:p>
          <a:pPr rtl="0"/>
          <a:r>
            <a:rPr lang="uk-UA" sz="1800" dirty="0" smtClean="0">
              <a:solidFill>
                <a:schemeClr val="tx1"/>
              </a:solidFill>
            </a:rPr>
            <a:t>безперервного власного самовдосконалення, підвищення рівня компетентності, вивчення існуючого досвіду вирішення проблем обдарованих школярів.</a:t>
          </a:r>
          <a:endParaRPr lang="ru-RU" sz="1800" dirty="0">
            <a:solidFill>
              <a:schemeClr val="tx1"/>
            </a:solidFill>
          </a:endParaRPr>
        </a:p>
      </dgm:t>
    </dgm:pt>
    <dgm:pt modelId="{C36D23EB-5A0A-424E-BE12-11D351D47BDD}" type="parTrans" cxnId="{743A8029-3F89-42C4-8607-AED3B32C8D27}">
      <dgm:prSet/>
      <dgm:spPr/>
      <dgm:t>
        <a:bodyPr/>
        <a:lstStyle/>
        <a:p>
          <a:endParaRPr lang="en-US" sz="2400"/>
        </a:p>
      </dgm:t>
    </dgm:pt>
    <dgm:pt modelId="{61CC4AE6-8620-4F92-89B4-EB3B286CC6FA}" type="sibTrans" cxnId="{743A8029-3F89-42C4-8607-AED3B32C8D27}">
      <dgm:prSet/>
      <dgm:spPr/>
      <dgm:t>
        <a:bodyPr/>
        <a:lstStyle/>
        <a:p>
          <a:endParaRPr lang="en-US" sz="2400"/>
        </a:p>
      </dgm:t>
    </dgm:pt>
    <dgm:pt modelId="{20A00505-5C1F-4D15-AA78-A624B1F17E5F}" type="pres">
      <dgm:prSet presAssocID="{E6197308-C8FE-46B5-A909-E8E2E6658A2E}" presName="linear" presStyleCnt="0">
        <dgm:presLayoutVars>
          <dgm:dir/>
          <dgm:resizeHandles val="exact"/>
        </dgm:presLayoutVars>
      </dgm:prSet>
      <dgm:spPr/>
      <dgm:t>
        <a:bodyPr/>
        <a:lstStyle/>
        <a:p>
          <a:endParaRPr lang="en-US"/>
        </a:p>
      </dgm:t>
    </dgm:pt>
    <dgm:pt modelId="{02C0C30F-BE9F-40A8-9724-382B35230CB8}" type="pres">
      <dgm:prSet presAssocID="{778B4EFF-F4F1-4963-AD19-1BC581191D55}" presName="comp" presStyleCnt="0"/>
      <dgm:spPr/>
    </dgm:pt>
    <dgm:pt modelId="{67641D2C-70A0-47EB-84EF-72F832C1A169}" type="pres">
      <dgm:prSet presAssocID="{778B4EFF-F4F1-4963-AD19-1BC581191D55}" presName="box" presStyleLbl="node1" presStyleIdx="0" presStyleCnt="8"/>
      <dgm:spPr/>
      <dgm:t>
        <a:bodyPr/>
        <a:lstStyle/>
        <a:p>
          <a:endParaRPr lang="en-US"/>
        </a:p>
      </dgm:t>
    </dgm:pt>
    <dgm:pt modelId="{4450E066-ED78-4BC4-9E16-5AB10DF284B2}" type="pres">
      <dgm:prSet presAssocID="{778B4EFF-F4F1-4963-AD19-1BC581191D55}" presName="img" presStyleLbl="fgImgPlace1" presStyleIdx="0" presStyleCnt="8" custScaleX="71617"/>
      <dgm:spPr>
        <a:blipFill rotWithShape="0">
          <a:blip xmlns:r="http://schemas.openxmlformats.org/officeDocument/2006/relationships" r:embed="rId1"/>
          <a:stretch>
            <a:fillRect/>
          </a:stretch>
        </a:blipFill>
      </dgm:spPr>
    </dgm:pt>
    <dgm:pt modelId="{CA4C58D3-DF0C-42C3-A61E-9CD68EEB94B6}" type="pres">
      <dgm:prSet presAssocID="{778B4EFF-F4F1-4963-AD19-1BC581191D55}" presName="text" presStyleLbl="node1" presStyleIdx="0" presStyleCnt="8">
        <dgm:presLayoutVars>
          <dgm:bulletEnabled val="1"/>
        </dgm:presLayoutVars>
      </dgm:prSet>
      <dgm:spPr/>
      <dgm:t>
        <a:bodyPr/>
        <a:lstStyle/>
        <a:p>
          <a:endParaRPr lang="en-US"/>
        </a:p>
      </dgm:t>
    </dgm:pt>
    <dgm:pt modelId="{C5EF7D4B-0196-4DE2-95A1-02AC7C11A975}" type="pres">
      <dgm:prSet presAssocID="{7970CAA4-9E86-4110-92AE-1A921B7EAF7C}" presName="spacer" presStyleCnt="0"/>
      <dgm:spPr/>
    </dgm:pt>
    <dgm:pt modelId="{FC8811B7-94B8-48EB-B1CD-BA3173E6C860}" type="pres">
      <dgm:prSet presAssocID="{281CF4B7-C2F1-4910-A70E-B179A9057D45}" presName="comp" presStyleCnt="0"/>
      <dgm:spPr/>
    </dgm:pt>
    <dgm:pt modelId="{FE795509-D87F-48A1-B344-97B2459B5A0C}" type="pres">
      <dgm:prSet presAssocID="{281CF4B7-C2F1-4910-A70E-B179A9057D45}" presName="box" presStyleLbl="node1" presStyleIdx="1" presStyleCnt="8"/>
      <dgm:spPr/>
      <dgm:t>
        <a:bodyPr/>
        <a:lstStyle/>
        <a:p>
          <a:endParaRPr lang="en-US"/>
        </a:p>
      </dgm:t>
    </dgm:pt>
    <dgm:pt modelId="{F2B6FC5D-24EE-4952-903B-52A070BF1767}" type="pres">
      <dgm:prSet presAssocID="{281CF4B7-C2F1-4910-A70E-B179A9057D45}" presName="img" presStyleLbl="fgImgPlace1" presStyleIdx="1" presStyleCnt="8" custScaleX="71617"/>
      <dgm:spPr>
        <a:blipFill rotWithShape="0">
          <a:blip xmlns:r="http://schemas.openxmlformats.org/officeDocument/2006/relationships" r:embed="rId1"/>
          <a:stretch>
            <a:fillRect/>
          </a:stretch>
        </a:blipFill>
      </dgm:spPr>
    </dgm:pt>
    <dgm:pt modelId="{42D9F9A1-86EA-43A1-87E0-CAC32DD3FB67}" type="pres">
      <dgm:prSet presAssocID="{281CF4B7-C2F1-4910-A70E-B179A9057D45}" presName="text" presStyleLbl="node1" presStyleIdx="1" presStyleCnt="8">
        <dgm:presLayoutVars>
          <dgm:bulletEnabled val="1"/>
        </dgm:presLayoutVars>
      </dgm:prSet>
      <dgm:spPr/>
      <dgm:t>
        <a:bodyPr/>
        <a:lstStyle/>
        <a:p>
          <a:endParaRPr lang="en-US"/>
        </a:p>
      </dgm:t>
    </dgm:pt>
    <dgm:pt modelId="{148F9070-938A-4959-83DE-3EDA487FAB97}" type="pres">
      <dgm:prSet presAssocID="{57BE0711-AE84-40F4-9307-2FC7E9309FD6}" presName="spacer" presStyleCnt="0"/>
      <dgm:spPr/>
    </dgm:pt>
    <dgm:pt modelId="{1DED66A6-16F4-450B-88F3-A0B2C00679F7}" type="pres">
      <dgm:prSet presAssocID="{50811183-E820-47D9-945F-7D50AA783C1A}" presName="comp" presStyleCnt="0"/>
      <dgm:spPr/>
    </dgm:pt>
    <dgm:pt modelId="{F3E7CB81-2E10-496A-8BB3-CB7ED56216A3}" type="pres">
      <dgm:prSet presAssocID="{50811183-E820-47D9-945F-7D50AA783C1A}" presName="box" presStyleLbl="node1" presStyleIdx="2" presStyleCnt="8"/>
      <dgm:spPr/>
      <dgm:t>
        <a:bodyPr/>
        <a:lstStyle/>
        <a:p>
          <a:endParaRPr lang="en-US"/>
        </a:p>
      </dgm:t>
    </dgm:pt>
    <dgm:pt modelId="{3E050128-CD89-419F-8B69-32258BD34806}" type="pres">
      <dgm:prSet presAssocID="{50811183-E820-47D9-945F-7D50AA783C1A}" presName="img" presStyleLbl="fgImgPlace1" presStyleIdx="2" presStyleCnt="8" custScaleX="71617"/>
      <dgm:spPr>
        <a:blipFill rotWithShape="0">
          <a:blip xmlns:r="http://schemas.openxmlformats.org/officeDocument/2006/relationships" r:embed="rId1"/>
          <a:stretch>
            <a:fillRect/>
          </a:stretch>
        </a:blipFill>
      </dgm:spPr>
    </dgm:pt>
    <dgm:pt modelId="{8346191A-00A2-484D-8D59-5E8F50B81D50}" type="pres">
      <dgm:prSet presAssocID="{50811183-E820-47D9-945F-7D50AA783C1A}" presName="text" presStyleLbl="node1" presStyleIdx="2" presStyleCnt="8">
        <dgm:presLayoutVars>
          <dgm:bulletEnabled val="1"/>
        </dgm:presLayoutVars>
      </dgm:prSet>
      <dgm:spPr/>
      <dgm:t>
        <a:bodyPr/>
        <a:lstStyle/>
        <a:p>
          <a:endParaRPr lang="en-US"/>
        </a:p>
      </dgm:t>
    </dgm:pt>
    <dgm:pt modelId="{4AD63C10-B225-41BB-9703-C03F477A9CB3}" type="pres">
      <dgm:prSet presAssocID="{519A2CF5-8C93-459F-BCC6-FB1952CC5E88}" presName="spacer" presStyleCnt="0"/>
      <dgm:spPr/>
    </dgm:pt>
    <dgm:pt modelId="{1AC5F77F-EE3A-4E2D-9CEF-726E54270C17}" type="pres">
      <dgm:prSet presAssocID="{9988BCC5-4067-48D4-B472-60EA413989F8}" presName="comp" presStyleCnt="0"/>
      <dgm:spPr/>
    </dgm:pt>
    <dgm:pt modelId="{4E042D61-2127-489C-97DA-4D6C4E57EB84}" type="pres">
      <dgm:prSet presAssocID="{9988BCC5-4067-48D4-B472-60EA413989F8}" presName="box" presStyleLbl="node1" presStyleIdx="3" presStyleCnt="8"/>
      <dgm:spPr/>
      <dgm:t>
        <a:bodyPr/>
        <a:lstStyle/>
        <a:p>
          <a:endParaRPr lang="en-US"/>
        </a:p>
      </dgm:t>
    </dgm:pt>
    <dgm:pt modelId="{31E9ABE4-9655-460C-BB67-A203E93C3ADB}" type="pres">
      <dgm:prSet presAssocID="{9988BCC5-4067-48D4-B472-60EA413989F8}" presName="img" presStyleLbl="fgImgPlace1" presStyleIdx="3" presStyleCnt="8" custScaleX="71617"/>
      <dgm:spPr>
        <a:blipFill rotWithShape="0">
          <a:blip xmlns:r="http://schemas.openxmlformats.org/officeDocument/2006/relationships" r:embed="rId1"/>
          <a:stretch>
            <a:fillRect/>
          </a:stretch>
        </a:blipFill>
      </dgm:spPr>
    </dgm:pt>
    <dgm:pt modelId="{525984B2-BB03-49CA-8C2D-722E9C52D603}" type="pres">
      <dgm:prSet presAssocID="{9988BCC5-4067-48D4-B472-60EA413989F8}" presName="text" presStyleLbl="node1" presStyleIdx="3" presStyleCnt="8">
        <dgm:presLayoutVars>
          <dgm:bulletEnabled val="1"/>
        </dgm:presLayoutVars>
      </dgm:prSet>
      <dgm:spPr/>
      <dgm:t>
        <a:bodyPr/>
        <a:lstStyle/>
        <a:p>
          <a:endParaRPr lang="en-US"/>
        </a:p>
      </dgm:t>
    </dgm:pt>
    <dgm:pt modelId="{29DF63F5-2AA4-48B7-B6CC-9340A664E510}" type="pres">
      <dgm:prSet presAssocID="{B60C04D7-7F66-4C48-82D4-4279EC56301B}" presName="spacer" presStyleCnt="0"/>
      <dgm:spPr/>
    </dgm:pt>
    <dgm:pt modelId="{27ECFEC8-DC13-4787-8753-0C7017196D78}" type="pres">
      <dgm:prSet presAssocID="{B05B936C-E332-408A-91B3-E663EE5F6DFD}" presName="comp" presStyleCnt="0"/>
      <dgm:spPr/>
    </dgm:pt>
    <dgm:pt modelId="{3E6572FA-0C39-45E0-A899-A16B37CDF184}" type="pres">
      <dgm:prSet presAssocID="{B05B936C-E332-408A-91B3-E663EE5F6DFD}" presName="box" presStyleLbl="node1" presStyleIdx="4" presStyleCnt="8"/>
      <dgm:spPr/>
      <dgm:t>
        <a:bodyPr/>
        <a:lstStyle/>
        <a:p>
          <a:endParaRPr lang="en-US"/>
        </a:p>
      </dgm:t>
    </dgm:pt>
    <dgm:pt modelId="{B67A4740-7ED5-46DD-8317-2570E469B99D}" type="pres">
      <dgm:prSet presAssocID="{B05B936C-E332-408A-91B3-E663EE5F6DFD}" presName="img" presStyleLbl="fgImgPlace1" presStyleIdx="4" presStyleCnt="8" custScaleX="71617"/>
      <dgm:spPr>
        <a:blipFill rotWithShape="0">
          <a:blip xmlns:r="http://schemas.openxmlformats.org/officeDocument/2006/relationships" r:embed="rId1"/>
          <a:stretch>
            <a:fillRect/>
          </a:stretch>
        </a:blipFill>
      </dgm:spPr>
    </dgm:pt>
    <dgm:pt modelId="{81DF2BA2-BF91-4989-B413-E06E86B374EB}" type="pres">
      <dgm:prSet presAssocID="{B05B936C-E332-408A-91B3-E663EE5F6DFD}" presName="text" presStyleLbl="node1" presStyleIdx="4" presStyleCnt="8">
        <dgm:presLayoutVars>
          <dgm:bulletEnabled val="1"/>
        </dgm:presLayoutVars>
      </dgm:prSet>
      <dgm:spPr/>
      <dgm:t>
        <a:bodyPr/>
        <a:lstStyle/>
        <a:p>
          <a:endParaRPr lang="en-US"/>
        </a:p>
      </dgm:t>
    </dgm:pt>
    <dgm:pt modelId="{B02C68D7-78DE-47E3-AA87-06AAD3E7849E}" type="pres">
      <dgm:prSet presAssocID="{6AC3B73C-0119-4BEB-99EB-60818344E183}" presName="spacer" presStyleCnt="0"/>
      <dgm:spPr/>
    </dgm:pt>
    <dgm:pt modelId="{0828023D-A9A2-4805-BB52-8742973AC900}" type="pres">
      <dgm:prSet presAssocID="{DD51A2A8-6F33-43F6-BBF2-AAE7DBB5D363}" presName="comp" presStyleCnt="0"/>
      <dgm:spPr/>
    </dgm:pt>
    <dgm:pt modelId="{EEE52B07-3BA6-4201-A13A-990A9F7DFA38}" type="pres">
      <dgm:prSet presAssocID="{DD51A2A8-6F33-43F6-BBF2-AAE7DBB5D363}" presName="box" presStyleLbl="node1" presStyleIdx="5" presStyleCnt="8"/>
      <dgm:spPr/>
      <dgm:t>
        <a:bodyPr/>
        <a:lstStyle/>
        <a:p>
          <a:endParaRPr lang="en-US"/>
        </a:p>
      </dgm:t>
    </dgm:pt>
    <dgm:pt modelId="{53C2A36B-03A6-49A7-8587-9A9EB8D62264}" type="pres">
      <dgm:prSet presAssocID="{DD51A2A8-6F33-43F6-BBF2-AAE7DBB5D363}" presName="img" presStyleLbl="fgImgPlace1" presStyleIdx="5" presStyleCnt="8" custScaleX="71617"/>
      <dgm:spPr>
        <a:blipFill rotWithShape="0">
          <a:blip xmlns:r="http://schemas.openxmlformats.org/officeDocument/2006/relationships" r:embed="rId1"/>
          <a:stretch>
            <a:fillRect/>
          </a:stretch>
        </a:blipFill>
      </dgm:spPr>
    </dgm:pt>
    <dgm:pt modelId="{3F5915A7-10A1-4367-9AB8-4BA1F5578FD2}" type="pres">
      <dgm:prSet presAssocID="{DD51A2A8-6F33-43F6-BBF2-AAE7DBB5D363}" presName="text" presStyleLbl="node1" presStyleIdx="5" presStyleCnt="8">
        <dgm:presLayoutVars>
          <dgm:bulletEnabled val="1"/>
        </dgm:presLayoutVars>
      </dgm:prSet>
      <dgm:spPr/>
      <dgm:t>
        <a:bodyPr/>
        <a:lstStyle/>
        <a:p>
          <a:endParaRPr lang="en-US"/>
        </a:p>
      </dgm:t>
    </dgm:pt>
    <dgm:pt modelId="{CB5EDB22-6AB2-480B-8C9F-005C824D7DA0}" type="pres">
      <dgm:prSet presAssocID="{ACAE5E86-6275-4F9D-953A-6207C4A3AA10}" presName="spacer" presStyleCnt="0"/>
      <dgm:spPr/>
    </dgm:pt>
    <dgm:pt modelId="{B7ABEFA1-E809-434C-B385-998E5AC2611E}" type="pres">
      <dgm:prSet presAssocID="{A6BE27D0-F936-4528-ACDB-94C774BE5D5E}" presName="comp" presStyleCnt="0"/>
      <dgm:spPr/>
    </dgm:pt>
    <dgm:pt modelId="{9A627AE2-FB8C-4AB2-9B09-B967BAF721C2}" type="pres">
      <dgm:prSet presAssocID="{A6BE27D0-F936-4528-ACDB-94C774BE5D5E}" presName="box" presStyleLbl="node1" presStyleIdx="6" presStyleCnt="8"/>
      <dgm:spPr/>
      <dgm:t>
        <a:bodyPr/>
        <a:lstStyle/>
        <a:p>
          <a:endParaRPr lang="en-US"/>
        </a:p>
      </dgm:t>
    </dgm:pt>
    <dgm:pt modelId="{058F4410-B8EF-4984-A887-D834FC8EB977}" type="pres">
      <dgm:prSet presAssocID="{A6BE27D0-F936-4528-ACDB-94C774BE5D5E}" presName="img" presStyleLbl="fgImgPlace1" presStyleIdx="6" presStyleCnt="8" custScaleX="71617"/>
      <dgm:spPr>
        <a:blipFill rotWithShape="0">
          <a:blip xmlns:r="http://schemas.openxmlformats.org/officeDocument/2006/relationships" r:embed="rId1"/>
          <a:stretch>
            <a:fillRect/>
          </a:stretch>
        </a:blipFill>
      </dgm:spPr>
    </dgm:pt>
    <dgm:pt modelId="{E25CD348-AA97-4978-B369-4E5B16F7FE11}" type="pres">
      <dgm:prSet presAssocID="{A6BE27D0-F936-4528-ACDB-94C774BE5D5E}" presName="text" presStyleLbl="node1" presStyleIdx="6" presStyleCnt="8">
        <dgm:presLayoutVars>
          <dgm:bulletEnabled val="1"/>
        </dgm:presLayoutVars>
      </dgm:prSet>
      <dgm:spPr/>
      <dgm:t>
        <a:bodyPr/>
        <a:lstStyle/>
        <a:p>
          <a:endParaRPr lang="en-US"/>
        </a:p>
      </dgm:t>
    </dgm:pt>
    <dgm:pt modelId="{4EF0305E-BC1A-4552-B52A-42876B6221C5}" type="pres">
      <dgm:prSet presAssocID="{31F3B424-642E-42A5-8D03-84031E9C335B}" presName="spacer" presStyleCnt="0"/>
      <dgm:spPr/>
    </dgm:pt>
    <dgm:pt modelId="{B3FCE05C-633A-4C9E-8D01-4D87F1E86D5E}" type="pres">
      <dgm:prSet presAssocID="{AD6B6B85-8702-455C-8F74-939707D19851}" presName="comp" presStyleCnt="0"/>
      <dgm:spPr/>
    </dgm:pt>
    <dgm:pt modelId="{914928EE-35F0-4669-97BB-E549F3344588}" type="pres">
      <dgm:prSet presAssocID="{AD6B6B85-8702-455C-8F74-939707D19851}" presName="box" presStyleLbl="node1" presStyleIdx="7" presStyleCnt="8" custScaleY="122592"/>
      <dgm:spPr/>
      <dgm:t>
        <a:bodyPr/>
        <a:lstStyle/>
        <a:p>
          <a:endParaRPr lang="en-US"/>
        </a:p>
      </dgm:t>
    </dgm:pt>
    <dgm:pt modelId="{4E4862F3-E36E-4442-B064-798DD7C184F6}" type="pres">
      <dgm:prSet presAssocID="{AD6B6B85-8702-455C-8F74-939707D19851}" presName="img" presStyleLbl="fgImgPlace1" presStyleIdx="7" presStyleCnt="8" custScaleX="71617"/>
      <dgm:spPr>
        <a:blipFill rotWithShape="0">
          <a:blip xmlns:r="http://schemas.openxmlformats.org/officeDocument/2006/relationships" r:embed="rId1"/>
          <a:stretch>
            <a:fillRect/>
          </a:stretch>
        </a:blipFill>
      </dgm:spPr>
    </dgm:pt>
    <dgm:pt modelId="{8EC12C2A-B206-4218-A11E-B3BD0FCFA495}" type="pres">
      <dgm:prSet presAssocID="{AD6B6B85-8702-455C-8F74-939707D19851}" presName="text" presStyleLbl="node1" presStyleIdx="7" presStyleCnt="8">
        <dgm:presLayoutVars>
          <dgm:bulletEnabled val="1"/>
        </dgm:presLayoutVars>
      </dgm:prSet>
      <dgm:spPr/>
      <dgm:t>
        <a:bodyPr/>
        <a:lstStyle/>
        <a:p>
          <a:endParaRPr lang="en-US"/>
        </a:p>
      </dgm:t>
    </dgm:pt>
  </dgm:ptLst>
  <dgm:cxnLst>
    <dgm:cxn modelId="{E0D2F49E-D08C-43EC-8D27-0B4047956202}" srcId="{E6197308-C8FE-46B5-A909-E8E2E6658A2E}" destId="{50811183-E820-47D9-945F-7D50AA783C1A}" srcOrd="2" destOrd="0" parTransId="{E4B2F1EB-E847-4C70-A31E-E1BE26BD6B75}" sibTransId="{519A2CF5-8C93-459F-BCC6-FB1952CC5E88}"/>
    <dgm:cxn modelId="{C76370AB-F01E-4793-B991-C0ED8D6C068B}" srcId="{E6197308-C8FE-46B5-A909-E8E2E6658A2E}" destId="{DD51A2A8-6F33-43F6-BBF2-AAE7DBB5D363}" srcOrd="5" destOrd="0" parTransId="{36213DBE-0FBA-4850-B34A-447DB0FEA0B4}" sibTransId="{ACAE5E86-6275-4F9D-953A-6207C4A3AA10}"/>
    <dgm:cxn modelId="{743A8029-3F89-42C4-8607-AED3B32C8D27}" srcId="{E6197308-C8FE-46B5-A909-E8E2E6658A2E}" destId="{AD6B6B85-8702-455C-8F74-939707D19851}" srcOrd="7" destOrd="0" parTransId="{C36D23EB-5A0A-424E-BE12-11D351D47BDD}" sibTransId="{61CC4AE6-8620-4F92-89B4-EB3B286CC6FA}"/>
    <dgm:cxn modelId="{44FDE35E-D54F-41DB-8BAC-64DD825ED534}" type="presOf" srcId="{778B4EFF-F4F1-4963-AD19-1BC581191D55}" destId="{67641D2C-70A0-47EB-84EF-72F832C1A169}" srcOrd="0" destOrd="0" presId="urn:microsoft.com/office/officeart/2005/8/layout/vList4#2"/>
    <dgm:cxn modelId="{4FF8BA34-E303-4F86-8F0A-7DA3E45F7E5A}" type="presOf" srcId="{9988BCC5-4067-48D4-B472-60EA413989F8}" destId="{4E042D61-2127-489C-97DA-4D6C4E57EB84}" srcOrd="0" destOrd="0" presId="urn:microsoft.com/office/officeart/2005/8/layout/vList4#2"/>
    <dgm:cxn modelId="{BEAE2A5F-ECAF-40B8-85AE-7EB42ED67D0F}" type="presOf" srcId="{A6BE27D0-F936-4528-ACDB-94C774BE5D5E}" destId="{E25CD348-AA97-4978-B369-4E5B16F7FE11}" srcOrd="1" destOrd="0" presId="urn:microsoft.com/office/officeart/2005/8/layout/vList4#2"/>
    <dgm:cxn modelId="{5E836969-76D2-4E8F-B2DF-8214428A1162}" type="presOf" srcId="{E6197308-C8FE-46B5-A909-E8E2E6658A2E}" destId="{20A00505-5C1F-4D15-AA78-A624B1F17E5F}" srcOrd="0" destOrd="0" presId="urn:microsoft.com/office/officeart/2005/8/layout/vList4#2"/>
    <dgm:cxn modelId="{8A4920D7-FC9B-40D3-9A18-20AD16A72083}" srcId="{E6197308-C8FE-46B5-A909-E8E2E6658A2E}" destId="{A6BE27D0-F936-4528-ACDB-94C774BE5D5E}" srcOrd="6" destOrd="0" parTransId="{9A554457-5BC3-42CD-B609-214AAE4306C2}" sibTransId="{31F3B424-642E-42A5-8D03-84031E9C335B}"/>
    <dgm:cxn modelId="{DF470060-CE4C-4C47-BC08-8B3E670F9A51}" type="presOf" srcId="{9988BCC5-4067-48D4-B472-60EA413989F8}" destId="{525984B2-BB03-49CA-8C2D-722E9C52D603}" srcOrd="1" destOrd="0" presId="urn:microsoft.com/office/officeart/2005/8/layout/vList4#2"/>
    <dgm:cxn modelId="{139CE22F-3534-4650-9E84-E546C4BB061F}" type="presOf" srcId="{A6BE27D0-F936-4528-ACDB-94C774BE5D5E}" destId="{9A627AE2-FB8C-4AB2-9B09-B967BAF721C2}" srcOrd="0" destOrd="0" presId="urn:microsoft.com/office/officeart/2005/8/layout/vList4#2"/>
    <dgm:cxn modelId="{DCF2707F-8C4A-4704-A75D-96CC34A7AE29}" type="presOf" srcId="{DD51A2A8-6F33-43F6-BBF2-AAE7DBB5D363}" destId="{3F5915A7-10A1-4367-9AB8-4BA1F5578FD2}" srcOrd="1" destOrd="0" presId="urn:microsoft.com/office/officeart/2005/8/layout/vList4#2"/>
    <dgm:cxn modelId="{87E70469-931C-4801-89A2-EFA9ECAAC643}" type="presOf" srcId="{778B4EFF-F4F1-4963-AD19-1BC581191D55}" destId="{CA4C58D3-DF0C-42C3-A61E-9CD68EEB94B6}" srcOrd="1" destOrd="0" presId="urn:microsoft.com/office/officeart/2005/8/layout/vList4#2"/>
    <dgm:cxn modelId="{77F3C3BD-C9BB-4A43-86A1-981A8DBA784D}" type="presOf" srcId="{281CF4B7-C2F1-4910-A70E-B179A9057D45}" destId="{FE795509-D87F-48A1-B344-97B2459B5A0C}" srcOrd="0" destOrd="0" presId="urn:microsoft.com/office/officeart/2005/8/layout/vList4#2"/>
    <dgm:cxn modelId="{286FCC76-27BB-42BF-8A81-9604917069B8}" type="presOf" srcId="{281CF4B7-C2F1-4910-A70E-B179A9057D45}" destId="{42D9F9A1-86EA-43A1-87E0-CAC32DD3FB67}" srcOrd="1" destOrd="0" presId="urn:microsoft.com/office/officeart/2005/8/layout/vList4#2"/>
    <dgm:cxn modelId="{4B11AB2D-83DE-4743-AF2E-5FE6A3437F64}" type="presOf" srcId="{50811183-E820-47D9-945F-7D50AA783C1A}" destId="{8346191A-00A2-484D-8D59-5E8F50B81D50}" srcOrd="1" destOrd="0" presId="urn:microsoft.com/office/officeart/2005/8/layout/vList4#2"/>
    <dgm:cxn modelId="{25535BEA-AD9D-4F94-805B-2971FFCCF7D1}" type="presOf" srcId="{AD6B6B85-8702-455C-8F74-939707D19851}" destId="{914928EE-35F0-4669-97BB-E549F3344588}" srcOrd="0" destOrd="0" presId="urn:microsoft.com/office/officeart/2005/8/layout/vList4#2"/>
    <dgm:cxn modelId="{0AD47388-4C3F-46AA-888D-51B9BCCBC355}" srcId="{E6197308-C8FE-46B5-A909-E8E2E6658A2E}" destId="{778B4EFF-F4F1-4963-AD19-1BC581191D55}" srcOrd="0" destOrd="0" parTransId="{6AD840AA-1A27-43AD-9E77-0F1DD52B578B}" sibTransId="{7970CAA4-9E86-4110-92AE-1A921B7EAF7C}"/>
    <dgm:cxn modelId="{D5E0B0AD-2F2A-4872-961C-06BC12E58652}" srcId="{E6197308-C8FE-46B5-A909-E8E2E6658A2E}" destId="{B05B936C-E332-408A-91B3-E663EE5F6DFD}" srcOrd="4" destOrd="0" parTransId="{34FDEF45-CD72-453A-BA67-C72719F279C9}" sibTransId="{6AC3B73C-0119-4BEB-99EB-60818344E183}"/>
    <dgm:cxn modelId="{BAEFBD6E-A046-49F5-96C8-B74EA031EE83}" type="presOf" srcId="{B05B936C-E332-408A-91B3-E663EE5F6DFD}" destId="{3E6572FA-0C39-45E0-A899-A16B37CDF184}" srcOrd="0" destOrd="0" presId="urn:microsoft.com/office/officeart/2005/8/layout/vList4#2"/>
    <dgm:cxn modelId="{AE23CBC4-6D56-48CF-A14C-0D4FF4C36181}" type="presOf" srcId="{50811183-E820-47D9-945F-7D50AA783C1A}" destId="{F3E7CB81-2E10-496A-8BB3-CB7ED56216A3}" srcOrd="0" destOrd="0" presId="urn:microsoft.com/office/officeart/2005/8/layout/vList4#2"/>
    <dgm:cxn modelId="{26DB0F4C-88AD-42CA-9BA2-A513BB23A8B8}" type="presOf" srcId="{AD6B6B85-8702-455C-8F74-939707D19851}" destId="{8EC12C2A-B206-4218-A11E-B3BD0FCFA495}" srcOrd="1" destOrd="0" presId="urn:microsoft.com/office/officeart/2005/8/layout/vList4#2"/>
    <dgm:cxn modelId="{C4CBB445-3F26-43BA-9CE4-4D7BD0903BAC}" type="presOf" srcId="{B05B936C-E332-408A-91B3-E663EE5F6DFD}" destId="{81DF2BA2-BF91-4989-B413-E06E86B374EB}" srcOrd="1" destOrd="0" presId="urn:microsoft.com/office/officeart/2005/8/layout/vList4#2"/>
    <dgm:cxn modelId="{6F5338F9-E70C-4129-A84F-D21FC0047512}" srcId="{E6197308-C8FE-46B5-A909-E8E2E6658A2E}" destId="{9988BCC5-4067-48D4-B472-60EA413989F8}" srcOrd="3" destOrd="0" parTransId="{EB0CADCB-3C7F-4CDF-BED5-582347D00D26}" sibTransId="{B60C04D7-7F66-4C48-82D4-4279EC56301B}"/>
    <dgm:cxn modelId="{677B92C2-775E-48CF-B2D8-8B297A79BE00}" srcId="{E6197308-C8FE-46B5-A909-E8E2E6658A2E}" destId="{281CF4B7-C2F1-4910-A70E-B179A9057D45}" srcOrd="1" destOrd="0" parTransId="{7A3AB325-4719-402C-AF68-DE72AED57EE5}" sibTransId="{57BE0711-AE84-40F4-9307-2FC7E9309FD6}"/>
    <dgm:cxn modelId="{530102C2-FFFD-4767-A2EF-6FAF4484A2B7}" type="presOf" srcId="{DD51A2A8-6F33-43F6-BBF2-AAE7DBB5D363}" destId="{EEE52B07-3BA6-4201-A13A-990A9F7DFA38}" srcOrd="0" destOrd="0" presId="urn:microsoft.com/office/officeart/2005/8/layout/vList4#2"/>
    <dgm:cxn modelId="{F1EFCD8B-7453-40B7-B26C-01D448FA7C90}" type="presParOf" srcId="{20A00505-5C1F-4D15-AA78-A624B1F17E5F}" destId="{02C0C30F-BE9F-40A8-9724-382B35230CB8}" srcOrd="0" destOrd="0" presId="urn:microsoft.com/office/officeart/2005/8/layout/vList4#2"/>
    <dgm:cxn modelId="{88C4F809-A0D5-4C93-B8DE-CA47700023CC}" type="presParOf" srcId="{02C0C30F-BE9F-40A8-9724-382B35230CB8}" destId="{67641D2C-70A0-47EB-84EF-72F832C1A169}" srcOrd="0" destOrd="0" presId="urn:microsoft.com/office/officeart/2005/8/layout/vList4#2"/>
    <dgm:cxn modelId="{A344C4C1-97A8-4041-A119-A669BB837CAA}" type="presParOf" srcId="{02C0C30F-BE9F-40A8-9724-382B35230CB8}" destId="{4450E066-ED78-4BC4-9E16-5AB10DF284B2}" srcOrd="1" destOrd="0" presId="urn:microsoft.com/office/officeart/2005/8/layout/vList4#2"/>
    <dgm:cxn modelId="{905760AF-627B-45FB-AAB9-F0DB056DD5E7}" type="presParOf" srcId="{02C0C30F-BE9F-40A8-9724-382B35230CB8}" destId="{CA4C58D3-DF0C-42C3-A61E-9CD68EEB94B6}" srcOrd="2" destOrd="0" presId="urn:microsoft.com/office/officeart/2005/8/layout/vList4#2"/>
    <dgm:cxn modelId="{50E56CDC-BD94-4923-9B93-E6B54E77A66B}" type="presParOf" srcId="{20A00505-5C1F-4D15-AA78-A624B1F17E5F}" destId="{C5EF7D4B-0196-4DE2-95A1-02AC7C11A975}" srcOrd="1" destOrd="0" presId="urn:microsoft.com/office/officeart/2005/8/layout/vList4#2"/>
    <dgm:cxn modelId="{AF4D3FCF-74CD-465C-B471-97018050242F}" type="presParOf" srcId="{20A00505-5C1F-4D15-AA78-A624B1F17E5F}" destId="{FC8811B7-94B8-48EB-B1CD-BA3173E6C860}" srcOrd="2" destOrd="0" presId="urn:microsoft.com/office/officeart/2005/8/layout/vList4#2"/>
    <dgm:cxn modelId="{81A4AF3C-043B-4100-AD1A-110CC2ECC753}" type="presParOf" srcId="{FC8811B7-94B8-48EB-B1CD-BA3173E6C860}" destId="{FE795509-D87F-48A1-B344-97B2459B5A0C}" srcOrd="0" destOrd="0" presId="urn:microsoft.com/office/officeart/2005/8/layout/vList4#2"/>
    <dgm:cxn modelId="{00BC99EA-2B59-4F1F-8CC9-D704258889AD}" type="presParOf" srcId="{FC8811B7-94B8-48EB-B1CD-BA3173E6C860}" destId="{F2B6FC5D-24EE-4952-903B-52A070BF1767}" srcOrd="1" destOrd="0" presId="urn:microsoft.com/office/officeart/2005/8/layout/vList4#2"/>
    <dgm:cxn modelId="{315729D1-F221-41DC-88CA-BE6BCA7EFCC1}" type="presParOf" srcId="{FC8811B7-94B8-48EB-B1CD-BA3173E6C860}" destId="{42D9F9A1-86EA-43A1-87E0-CAC32DD3FB67}" srcOrd="2" destOrd="0" presId="urn:microsoft.com/office/officeart/2005/8/layout/vList4#2"/>
    <dgm:cxn modelId="{523F2985-BF88-42AD-A502-3CE05069D162}" type="presParOf" srcId="{20A00505-5C1F-4D15-AA78-A624B1F17E5F}" destId="{148F9070-938A-4959-83DE-3EDA487FAB97}" srcOrd="3" destOrd="0" presId="urn:microsoft.com/office/officeart/2005/8/layout/vList4#2"/>
    <dgm:cxn modelId="{6F1643A1-893F-4553-93A6-16B815603285}" type="presParOf" srcId="{20A00505-5C1F-4D15-AA78-A624B1F17E5F}" destId="{1DED66A6-16F4-450B-88F3-A0B2C00679F7}" srcOrd="4" destOrd="0" presId="urn:microsoft.com/office/officeart/2005/8/layout/vList4#2"/>
    <dgm:cxn modelId="{5749BB3B-20F7-48BB-98B0-C4DB997EF061}" type="presParOf" srcId="{1DED66A6-16F4-450B-88F3-A0B2C00679F7}" destId="{F3E7CB81-2E10-496A-8BB3-CB7ED56216A3}" srcOrd="0" destOrd="0" presId="urn:microsoft.com/office/officeart/2005/8/layout/vList4#2"/>
    <dgm:cxn modelId="{F9E3BBAB-653B-494F-BBE0-E3CF0389EA16}" type="presParOf" srcId="{1DED66A6-16F4-450B-88F3-A0B2C00679F7}" destId="{3E050128-CD89-419F-8B69-32258BD34806}" srcOrd="1" destOrd="0" presId="urn:microsoft.com/office/officeart/2005/8/layout/vList4#2"/>
    <dgm:cxn modelId="{FB69E38F-EE3F-4D3D-A513-81077EE3D85F}" type="presParOf" srcId="{1DED66A6-16F4-450B-88F3-A0B2C00679F7}" destId="{8346191A-00A2-484D-8D59-5E8F50B81D50}" srcOrd="2" destOrd="0" presId="urn:microsoft.com/office/officeart/2005/8/layout/vList4#2"/>
    <dgm:cxn modelId="{981EE652-3168-4B2B-A635-5813D36350FD}" type="presParOf" srcId="{20A00505-5C1F-4D15-AA78-A624B1F17E5F}" destId="{4AD63C10-B225-41BB-9703-C03F477A9CB3}" srcOrd="5" destOrd="0" presId="urn:microsoft.com/office/officeart/2005/8/layout/vList4#2"/>
    <dgm:cxn modelId="{F35C22DF-5BB2-43D0-90A1-52083B0541F6}" type="presParOf" srcId="{20A00505-5C1F-4D15-AA78-A624B1F17E5F}" destId="{1AC5F77F-EE3A-4E2D-9CEF-726E54270C17}" srcOrd="6" destOrd="0" presId="urn:microsoft.com/office/officeart/2005/8/layout/vList4#2"/>
    <dgm:cxn modelId="{7167235F-C9CD-43A7-A1A3-1474AB06E163}" type="presParOf" srcId="{1AC5F77F-EE3A-4E2D-9CEF-726E54270C17}" destId="{4E042D61-2127-489C-97DA-4D6C4E57EB84}" srcOrd="0" destOrd="0" presId="urn:microsoft.com/office/officeart/2005/8/layout/vList4#2"/>
    <dgm:cxn modelId="{8A23DDFD-A81E-4AF7-8229-C7C05092E520}" type="presParOf" srcId="{1AC5F77F-EE3A-4E2D-9CEF-726E54270C17}" destId="{31E9ABE4-9655-460C-BB67-A203E93C3ADB}" srcOrd="1" destOrd="0" presId="urn:microsoft.com/office/officeart/2005/8/layout/vList4#2"/>
    <dgm:cxn modelId="{685A67D2-FB34-47D2-AA5B-8FE6DB4F82BF}" type="presParOf" srcId="{1AC5F77F-EE3A-4E2D-9CEF-726E54270C17}" destId="{525984B2-BB03-49CA-8C2D-722E9C52D603}" srcOrd="2" destOrd="0" presId="urn:microsoft.com/office/officeart/2005/8/layout/vList4#2"/>
    <dgm:cxn modelId="{13FCC041-9B33-4FC4-8954-508628ED01F8}" type="presParOf" srcId="{20A00505-5C1F-4D15-AA78-A624B1F17E5F}" destId="{29DF63F5-2AA4-48B7-B6CC-9340A664E510}" srcOrd="7" destOrd="0" presId="urn:microsoft.com/office/officeart/2005/8/layout/vList4#2"/>
    <dgm:cxn modelId="{6FEEE82F-FBAB-4EA6-9438-DB4C170E1D96}" type="presParOf" srcId="{20A00505-5C1F-4D15-AA78-A624B1F17E5F}" destId="{27ECFEC8-DC13-4787-8753-0C7017196D78}" srcOrd="8" destOrd="0" presId="urn:microsoft.com/office/officeart/2005/8/layout/vList4#2"/>
    <dgm:cxn modelId="{66EACA4C-ED27-450B-A3CA-C0AECFB7F594}" type="presParOf" srcId="{27ECFEC8-DC13-4787-8753-0C7017196D78}" destId="{3E6572FA-0C39-45E0-A899-A16B37CDF184}" srcOrd="0" destOrd="0" presId="urn:microsoft.com/office/officeart/2005/8/layout/vList4#2"/>
    <dgm:cxn modelId="{68FABE72-BE7B-4F4A-8A7B-495AB49961AF}" type="presParOf" srcId="{27ECFEC8-DC13-4787-8753-0C7017196D78}" destId="{B67A4740-7ED5-46DD-8317-2570E469B99D}" srcOrd="1" destOrd="0" presId="urn:microsoft.com/office/officeart/2005/8/layout/vList4#2"/>
    <dgm:cxn modelId="{F48F284C-DB45-4975-882F-E7288E819FE8}" type="presParOf" srcId="{27ECFEC8-DC13-4787-8753-0C7017196D78}" destId="{81DF2BA2-BF91-4989-B413-E06E86B374EB}" srcOrd="2" destOrd="0" presId="urn:microsoft.com/office/officeart/2005/8/layout/vList4#2"/>
    <dgm:cxn modelId="{E545F723-E036-41B0-987D-347A5242E190}" type="presParOf" srcId="{20A00505-5C1F-4D15-AA78-A624B1F17E5F}" destId="{B02C68D7-78DE-47E3-AA87-06AAD3E7849E}" srcOrd="9" destOrd="0" presId="urn:microsoft.com/office/officeart/2005/8/layout/vList4#2"/>
    <dgm:cxn modelId="{EB9D3FF7-602F-44B1-9CAC-6548817F8938}" type="presParOf" srcId="{20A00505-5C1F-4D15-AA78-A624B1F17E5F}" destId="{0828023D-A9A2-4805-BB52-8742973AC900}" srcOrd="10" destOrd="0" presId="urn:microsoft.com/office/officeart/2005/8/layout/vList4#2"/>
    <dgm:cxn modelId="{5122570B-6E0D-40B8-AC9B-6841E84084F5}" type="presParOf" srcId="{0828023D-A9A2-4805-BB52-8742973AC900}" destId="{EEE52B07-3BA6-4201-A13A-990A9F7DFA38}" srcOrd="0" destOrd="0" presId="urn:microsoft.com/office/officeart/2005/8/layout/vList4#2"/>
    <dgm:cxn modelId="{7AC59DEB-7313-4685-8F91-2C8342F1511B}" type="presParOf" srcId="{0828023D-A9A2-4805-BB52-8742973AC900}" destId="{53C2A36B-03A6-49A7-8587-9A9EB8D62264}" srcOrd="1" destOrd="0" presId="urn:microsoft.com/office/officeart/2005/8/layout/vList4#2"/>
    <dgm:cxn modelId="{60DABBCB-2EAF-4950-A979-A7D4E8B645AC}" type="presParOf" srcId="{0828023D-A9A2-4805-BB52-8742973AC900}" destId="{3F5915A7-10A1-4367-9AB8-4BA1F5578FD2}" srcOrd="2" destOrd="0" presId="urn:microsoft.com/office/officeart/2005/8/layout/vList4#2"/>
    <dgm:cxn modelId="{EA34ACF9-31CD-45E9-B5A4-93C70AFE7BEF}" type="presParOf" srcId="{20A00505-5C1F-4D15-AA78-A624B1F17E5F}" destId="{CB5EDB22-6AB2-480B-8C9F-005C824D7DA0}" srcOrd="11" destOrd="0" presId="urn:microsoft.com/office/officeart/2005/8/layout/vList4#2"/>
    <dgm:cxn modelId="{AA582425-B4C0-4B87-8315-43256D9E0957}" type="presParOf" srcId="{20A00505-5C1F-4D15-AA78-A624B1F17E5F}" destId="{B7ABEFA1-E809-434C-B385-998E5AC2611E}" srcOrd="12" destOrd="0" presId="urn:microsoft.com/office/officeart/2005/8/layout/vList4#2"/>
    <dgm:cxn modelId="{CF2C4CA9-9737-4752-9EBB-908F9D305F93}" type="presParOf" srcId="{B7ABEFA1-E809-434C-B385-998E5AC2611E}" destId="{9A627AE2-FB8C-4AB2-9B09-B967BAF721C2}" srcOrd="0" destOrd="0" presId="urn:microsoft.com/office/officeart/2005/8/layout/vList4#2"/>
    <dgm:cxn modelId="{C64B4FED-9FB1-4F4E-B1DB-A62D16EBB03C}" type="presParOf" srcId="{B7ABEFA1-E809-434C-B385-998E5AC2611E}" destId="{058F4410-B8EF-4984-A887-D834FC8EB977}" srcOrd="1" destOrd="0" presId="urn:microsoft.com/office/officeart/2005/8/layout/vList4#2"/>
    <dgm:cxn modelId="{69F9AFD6-7990-4A73-AD5F-0CF4E74D7FD4}" type="presParOf" srcId="{B7ABEFA1-E809-434C-B385-998E5AC2611E}" destId="{E25CD348-AA97-4978-B369-4E5B16F7FE11}" srcOrd="2" destOrd="0" presId="urn:microsoft.com/office/officeart/2005/8/layout/vList4#2"/>
    <dgm:cxn modelId="{2F47B67D-5EC1-45D7-9F19-9B29A669C425}" type="presParOf" srcId="{20A00505-5C1F-4D15-AA78-A624B1F17E5F}" destId="{4EF0305E-BC1A-4552-B52A-42876B6221C5}" srcOrd="13" destOrd="0" presId="urn:microsoft.com/office/officeart/2005/8/layout/vList4#2"/>
    <dgm:cxn modelId="{B9980204-85CD-4583-A17E-2D356BE98BD4}" type="presParOf" srcId="{20A00505-5C1F-4D15-AA78-A624B1F17E5F}" destId="{B3FCE05C-633A-4C9E-8D01-4D87F1E86D5E}" srcOrd="14" destOrd="0" presId="urn:microsoft.com/office/officeart/2005/8/layout/vList4#2"/>
    <dgm:cxn modelId="{0EC0D238-531F-4684-9E68-5EEFA65EBC1D}" type="presParOf" srcId="{B3FCE05C-633A-4C9E-8D01-4D87F1E86D5E}" destId="{914928EE-35F0-4669-97BB-E549F3344588}" srcOrd="0" destOrd="0" presId="urn:microsoft.com/office/officeart/2005/8/layout/vList4#2"/>
    <dgm:cxn modelId="{365FDCC3-829B-426D-827E-9827D9827ACD}" type="presParOf" srcId="{B3FCE05C-633A-4C9E-8D01-4D87F1E86D5E}" destId="{4E4862F3-E36E-4442-B064-798DD7C184F6}" srcOrd="1" destOrd="0" presId="urn:microsoft.com/office/officeart/2005/8/layout/vList4#2"/>
    <dgm:cxn modelId="{0D1B86B5-7558-43F0-9193-544A489AA0C9}" type="presParOf" srcId="{B3FCE05C-633A-4C9E-8D01-4D87F1E86D5E}" destId="{8EC12C2A-B206-4218-A11E-B3BD0FCFA495}" srcOrd="2" destOrd="0" presId="urn:microsoft.com/office/officeart/2005/8/layout/vList4#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51B39A6-EF2A-4CFE-A70C-F99D905CC978}" type="doc">
      <dgm:prSet loTypeId="urn:microsoft.com/office/officeart/2005/8/layout/vList4#3" loCatId="list" qsTypeId="urn:microsoft.com/office/officeart/2005/8/quickstyle/simple1#6" qsCatId="simple" csTypeId="urn:microsoft.com/office/officeart/2005/8/colors/accent2_1" csCatId="accent2" phldr="1"/>
      <dgm:spPr/>
      <dgm:t>
        <a:bodyPr/>
        <a:lstStyle/>
        <a:p>
          <a:endParaRPr lang="en-US"/>
        </a:p>
      </dgm:t>
    </dgm:pt>
    <dgm:pt modelId="{7C7D7C47-A0CD-4879-B984-01E6BF24E9AF}">
      <dgm:prSet/>
      <dgm:spPr/>
      <dgm:t>
        <a:bodyPr/>
        <a:lstStyle/>
        <a:p>
          <a:pPr rtl="0"/>
          <a:r>
            <a:rPr lang="uk-UA" dirty="0" smtClean="0"/>
            <a:t>Рівень спеціальних знань з проблем педагогіки та психології обдарованості, технології роботи із обдарованими дітьми.</a:t>
          </a:r>
          <a:endParaRPr lang="uk-UA" dirty="0"/>
        </a:p>
      </dgm:t>
    </dgm:pt>
    <dgm:pt modelId="{4E28F870-5F70-4EF4-BD2F-E285B8854756}" type="parTrans" cxnId="{344AB811-D63D-4C56-B439-7905447AFFBE}">
      <dgm:prSet/>
      <dgm:spPr/>
      <dgm:t>
        <a:bodyPr/>
        <a:lstStyle/>
        <a:p>
          <a:endParaRPr lang="en-US"/>
        </a:p>
      </dgm:t>
    </dgm:pt>
    <dgm:pt modelId="{036B5926-A897-4647-8182-1B372D6BBBAF}" type="sibTrans" cxnId="{344AB811-D63D-4C56-B439-7905447AFFBE}">
      <dgm:prSet/>
      <dgm:spPr/>
      <dgm:t>
        <a:bodyPr/>
        <a:lstStyle/>
        <a:p>
          <a:endParaRPr lang="en-US"/>
        </a:p>
      </dgm:t>
    </dgm:pt>
    <dgm:pt modelId="{4D16479D-8282-432B-BACA-E664DA7D4EEE}">
      <dgm:prSet/>
      <dgm:spPr/>
      <dgm:t>
        <a:bodyPr/>
        <a:lstStyle/>
        <a:p>
          <a:pPr rtl="0"/>
          <a:r>
            <a:rPr lang="uk-UA" dirty="0" smtClean="0"/>
            <a:t>Уміння розробляти та впроваджувати стратегії розвитку, навчання та виховання обдарованих дітей на основі індивідуальних ознак обдарованості.</a:t>
          </a:r>
          <a:endParaRPr lang="en-US" dirty="0"/>
        </a:p>
      </dgm:t>
    </dgm:pt>
    <dgm:pt modelId="{B4D88831-B50F-416E-A594-EA4FA74FC973}" type="parTrans" cxnId="{CAE97D8F-AFFA-471C-BC3C-7D4DD4D066A3}">
      <dgm:prSet/>
      <dgm:spPr/>
      <dgm:t>
        <a:bodyPr/>
        <a:lstStyle/>
        <a:p>
          <a:endParaRPr lang="en-US"/>
        </a:p>
      </dgm:t>
    </dgm:pt>
    <dgm:pt modelId="{4B5B8E30-D54C-4767-BC63-F49A0F29C798}" type="sibTrans" cxnId="{CAE97D8F-AFFA-471C-BC3C-7D4DD4D066A3}">
      <dgm:prSet/>
      <dgm:spPr/>
      <dgm:t>
        <a:bodyPr/>
        <a:lstStyle/>
        <a:p>
          <a:endParaRPr lang="en-US"/>
        </a:p>
      </dgm:t>
    </dgm:pt>
    <dgm:pt modelId="{5709FA4E-6EB5-4FDD-AA1A-20248C36B122}">
      <dgm:prSet/>
      <dgm:spPr/>
      <dgm:t>
        <a:bodyPr/>
        <a:lstStyle/>
        <a:p>
          <a:pPr rtl="0"/>
          <a:r>
            <a:rPr lang="uk-UA" dirty="0" smtClean="0"/>
            <a:t>Рівень </a:t>
          </a:r>
          <a:r>
            <a:rPr lang="uk-UA" dirty="0" err="1" smtClean="0"/>
            <a:t>самоактуалізації</a:t>
          </a:r>
          <a:r>
            <a:rPr lang="uk-UA" dirty="0" smtClean="0"/>
            <a:t> особистості як інтегрального показника здатності педагога до самовдосконалення, саморозвитку, до творчості.</a:t>
          </a:r>
          <a:endParaRPr lang="en-US" dirty="0"/>
        </a:p>
      </dgm:t>
    </dgm:pt>
    <dgm:pt modelId="{CDC2C253-4468-4CE3-8A49-A22B57DB241F}" type="parTrans" cxnId="{BB99A3DB-D673-45D3-8ECA-659CA047E248}">
      <dgm:prSet/>
      <dgm:spPr/>
      <dgm:t>
        <a:bodyPr/>
        <a:lstStyle/>
        <a:p>
          <a:endParaRPr lang="en-US"/>
        </a:p>
      </dgm:t>
    </dgm:pt>
    <dgm:pt modelId="{CB5F22F4-778E-46D6-B0A8-20D78D44067B}" type="sibTrans" cxnId="{BB99A3DB-D673-45D3-8ECA-659CA047E248}">
      <dgm:prSet/>
      <dgm:spPr/>
      <dgm:t>
        <a:bodyPr/>
        <a:lstStyle/>
        <a:p>
          <a:endParaRPr lang="en-US"/>
        </a:p>
      </dgm:t>
    </dgm:pt>
    <dgm:pt modelId="{CE8DBB84-02E2-4332-BB66-670F168AF3B0}">
      <dgm:prSet/>
      <dgm:spPr/>
      <dgm:t>
        <a:bodyPr/>
        <a:lstStyle/>
        <a:p>
          <a:pPr rtl="0"/>
          <a:r>
            <a:rPr lang="uk-UA" dirty="0" smtClean="0"/>
            <a:t>Рівень позитивної професійної мотивації до роботи з обдарованими дітьми.</a:t>
          </a:r>
          <a:endParaRPr lang="en-US" dirty="0"/>
        </a:p>
      </dgm:t>
    </dgm:pt>
    <dgm:pt modelId="{624DDBC2-7B03-4A2C-98B8-B3D559DFDB6E}" type="parTrans" cxnId="{10CF22B7-A291-41B4-BBB2-58BFCAC22D7E}">
      <dgm:prSet/>
      <dgm:spPr/>
      <dgm:t>
        <a:bodyPr/>
        <a:lstStyle/>
        <a:p>
          <a:endParaRPr lang="en-US"/>
        </a:p>
      </dgm:t>
    </dgm:pt>
    <dgm:pt modelId="{47BF5B7B-E049-4CF5-95A5-6554737CDD7C}" type="sibTrans" cxnId="{10CF22B7-A291-41B4-BBB2-58BFCAC22D7E}">
      <dgm:prSet/>
      <dgm:spPr/>
      <dgm:t>
        <a:bodyPr/>
        <a:lstStyle/>
        <a:p>
          <a:endParaRPr lang="en-US"/>
        </a:p>
      </dgm:t>
    </dgm:pt>
    <dgm:pt modelId="{E729C8D4-1F03-452F-BE28-6BE2CFD1CDF7}">
      <dgm:prSet/>
      <dgm:spPr/>
      <dgm:t>
        <a:bodyPr/>
        <a:lstStyle/>
        <a:p>
          <a:pPr rtl="0"/>
          <a:r>
            <a:rPr lang="uk-UA" dirty="0" smtClean="0"/>
            <a:t>Рівень професійного вигорання педагога.</a:t>
          </a:r>
          <a:endParaRPr lang="en-US" dirty="0"/>
        </a:p>
      </dgm:t>
    </dgm:pt>
    <dgm:pt modelId="{26489B55-B8D2-4FA4-BB1E-C3A9BAE560B0}" type="parTrans" cxnId="{79D3D2CF-71AD-4656-9E4A-0D80B05D3A04}">
      <dgm:prSet/>
      <dgm:spPr/>
      <dgm:t>
        <a:bodyPr/>
        <a:lstStyle/>
        <a:p>
          <a:endParaRPr lang="en-US"/>
        </a:p>
      </dgm:t>
    </dgm:pt>
    <dgm:pt modelId="{08537B88-A0C3-4A59-A613-F41CBAB86632}" type="sibTrans" cxnId="{79D3D2CF-71AD-4656-9E4A-0D80B05D3A04}">
      <dgm:prSet/>
      <dgm:spPr/>
      <dgm:t>
        <a:bodyPr/>
        <a:lstStyle/>
        <a:p>
          <a:endParaRPr lang="en-US"/>
        </a:p>
      </dgm:t>
    </dgm:pt>
    <dgm:pt modelId="{51240FD0-51BF-4B79-996C-C1CEC15EB817}" type="pres">
      <dgm:prSet presAssocID="{D51B39A6-EF2A-4CFE-A70C-F99D905CC978}" presName="linear" presStyleCnt="0">
        <dgm:presLayoutVars>
          <dgm:dir/>
          <dgm:resizeHandles val="exact"/>
        </dgm:presLayoutVars>
      </dgm:prSet>
      <dgm:spPr/>
      <dgm:t>
        <a:bodyPr/>
        <a:lstStyle/>
        <a:p>
          <a:endParaRPr lang="en-US"/>
        </a:p>
      </dgm:t>
    </dgm:pt>
    <dgm:pt modelId="{948A011F-62AC-4560-91BB-F3185E03755F}" type="pres">
      <dgm:prSet presAssocID="{7C7D7C47-A0CD-4879-B984-01E6BF24E9AF}" presName="comp" presStyleCnt="0"/>
      <dgm:spPr/>
    </dgm:pt>
    <dgm:pt modelId="{B92681F1-E067-4205-9D32-751C62046CA3}" type="pres">
      <dgm:prSet presAssocID="{7C7D7C47-A0CD-4879-B984-01E6BF24E9AF}" presName="box" presStyleLbl="node1" presStyleIdx="0" presStyleCnt="5"/>
      <dgm:spPr/>
      <dgm:t>
        <a:bodyPr/>
        <a:lstStyle/>
        <a:p>
          <a:endParaRPr lang="en-US"/>
        </a:p>
      </dgm:t>
    </dgm:pt>
    <dgm:pt modelId="{FD1CDB68-C59B-4E1C-BCCF-C3C2942F566B}" type="pres">
      <dgm:prSet presAssocID="{7C7D7C47-A0CD-4879-B984-01E6BF24E9AF}" presName="img" presStyleLbl="fgImgPlace1" presStyleIdx="0" presStyleCnt="5" custScaleX="81914"/>
      <dgm:spPr>
        <a:blipFill rotWithShape="0">
          <a:blip xmlns:r="http://schemas.openxmlformats.org/officeDocument/2006/relationships" r:embed="rId1"/>
          <a:stretch>
            <a:fillRect/>
          </a:stretch>
        </a:blipFill>
      </dgm:spPr>
    </dgm:pt>
    <dgm:pt modelId="{2FB6EC2D-6912-4FE6-8895-918CCA477895}" type="pres">
      <dgm:prSet presAssocID="{7C7D7C47-A0CD-4879-B984-01E6BF24E9AF}" presName="text" presStyleLbl="node1" presStyleIdx="0" presStyleCnt="5">
        <dgm:presLayoutVars>
          <dgm:bulletEnabled val="1"/>
        </dgm:presLayoutVars>
      </dgm:prSet>
      <dgm:spPr/>
      <dgm:t>
        <a:bodyPr/>
        <a:lstStyle/>
        <a:p>
          <a:endParaRPr lang="en-US"/>
        </a:p>
      </dgm:t>
    </dgm:pt>
    <dgm:pt modelId="{CD9EAE27-1253-4B3A-AEF7-3FF9CE449E87}" type="pres">
      <dgm:prSet presAssocID="{036B5926-A897-4647-8182-1B372D6BBBAF}" presName="spacer" presStyleCnt="0"/>
      <dgm:spPr/>
    </dgm:pt>
    <dgm:pt modelId="{9FE6F372-668F-4B2E-B10C-FB3A2C6F657B}" type="pres">
      <dgm:prSet presAssocID="{4D16479D-8282-432B-BACA-E664DA7D4EEE}" presName="comp" presStyleCnt="0"/>
      <dgm:spPr/>
    </dgm:pt>
    <dgm:pt modelId="{9D03AC47-B115-428F-AE62-F86DE34E168D}" type="pres">
      <dgm:prSet presAssocID="{4D16479D-8282-432B-BACA-E664DA7D4EEE}" presName="box" presStyleLbl="node1" presStyleIdx="1" presStyleCnt="5"/>
      <dgm:spPr/>
      <dgm:t>
        <a:bodyPr/>
        <a:lstStyle/>
        <a:p>
          <a:endParaRPr lang="en-US"/>
        </a:p>
      </dgm:t>
    </dgm:pt>
    <dgm:pt modelId="{B1D26A65-08F1-4A47-AECB-7009675A3995}" type="pres">
      <dgm:prSet presAssocID="{4D16479D-8282-432B-BACA-E664DA7D4EEE}" presName="img" presStyleLbl="fgImgPlace1" presStyleIdx="1" presStyleCnt="5" custScaleX="81914"/>
      <dgm:spPr>
        <a:blipFill rotWithShape="0">
          <a:blip xmlns:r="http://schemas.openxmlformats.org/officeDocument/2006/relationships" r:embed="rId1"/>
          <a:stretch>
            <a:fillRect/>
          </a:stretch>
        </a:blipFill>
      </dgm:spPr>
    </dgm:pt>
    <dgm:pt modelId="{57CFA8F6-2B4E-4546-B726-E7567C00A587}" type="pres">
      <dgm:prSet presAssocID="{4D16479D-8282-432B-BACA-E664DA7D4EEE}" presName="text" presStyleLbl="node1" presStyleIdx="1" presStyleCnt="5">
        <dgm:presLayoutVars>
          <dgm:bulletEnabled val="1"/>
        </dgm:presLayoutVars>
      </dgm:prSet>
      <dgm:spPr/>
      <dgm:t>
        <a:bodyPr/>
        <a:lstStyle/>
        <a:p>
          <a:endParaRPr lang="en-US"/>
        </a:p>
      </dgm:t>
    </dgm:pt>
    <dgm:pt modelId="{2A9C9E86-FA1D-4F8E-8C90-76CD4F187F89}" type="pres">
      <dgm:prSet presAssocID="{4B5B8E30-D54C-4767-BC63-F49A0F29C798}" presName="spacer" presStyleCnt="0"/>
      <dgm:spPr/>
    </dgm:pt>
    <dgm:pt modelId="{D604AA2C-92FD-4938-A5AE-E40B1630BDDB}" type="pres">
      <dgm:prSet presAssocID="{5709FA4E-6EB5-4FDD-AA1A-20248C36B122}" presName="comp" presStyleCnt="0"/>
      <dgm:spPr/>
    </dgm:pt>
    <dgm:pt modelId="{710279CD-A6B1-4BCA-8E95-4F69F92AD267}" type="pres">
      <dgm:prSet presAssocID="{5709FA4E-6EB5-4FDD-AA1A-20248C36B122}" presName="box" presStyleLbl="node1" presStyleIdx="2" presStyleCnt="5"/>
      <dgm:spPr/>
      <dgm:t>
        <a:bodyPr/>
        <a:lstStyle/>
        <a:p>
          <a:endParaRPr lang="en-US"/>
        </a:p>
      </dgm:t>
    </dgm:pt>
    <dgm:pt modelId="{EA152832-C443-4C18-B86D-5C95002B969C}" type="pres">
      <dgm:prSet presAssocID="{5709FA4E-6EB5-4FDD-AA1A-20248C36B122}" presName="img" presStyleLbl="fgImgPlace1" presStyleIdx="2" presStyleCnt="5" custScaleX="81914"/>
      <dgm:spPr>
        <a:blipFill rotWithShape="0">
          <a:blip xmlns:r="http://schemas.openxmlformats.org/officeDocument/2006/relationships" r:embed="rId1"/>
          <a:stretch>
            <a:fillRect/>
          </a:stretch>
        </a:blipFill>
      </dgm:spPr>
    </dgm:pt>
    <dgm:pt modelId="{B6B2F7C5-C633-4CD1-9D32-04EAF007E373}" type="pres">
      <dgm:prSet presAssocID="{5709FA4E-6EB5-4FDD-AA1A-20248C36B122}" presName="text" presStyleLbl="node1" presStyleIdx="2" presStyleCnt="5">
        <dgm:presLayoutVars>
          <dgm:bulletEnabled val="1"/>
        </dgm:presLayoutVars>
      </dgm:prSet>
      <dgm:spPr/>
      <dgm:t>
        <a:bodyPr/>
        <a:lstStyle/>
        <a:p>
          <a:endParaRPr lang="en-US"/>
        </a:p>
      </dgm:t>
    </dgm:pt>
    <dgm:pt modelId="{EA97768D-431B-4CA8-B36A-BE589CC5A1E4}" type="pres">
      <dgm:prSet presAssocID="{CB5F22F4-778E-46D6-B0A8-20D78D44067B}" presName="spacer" presStyleCnt="0"/>
      <dgm:spPr/>
    </dgm:pt>
    <dgm:pt modelId="{8B63E53C-4649-4525-B1BA-3CCABAFC9043}" type="pres">
      <dgm:prSet presAssocID="{CE8DBB84-02E2-4332-BB66-670F168AF3B0}" presName="comp" presStyleCnt="0"/>
      <dgm:spPr/>
    </dgm:pt>
    <dgm:pt modelId="{89B3DC9A-D8B4-4D19-BECA-68453CE28C11}" type="pres">
      <dgm:prSet presAssocID="{CE8DBB84-02E2-4332-BB66-670F168AF3B0}" presName="box" presStyleLbl="node1" presStyleIdx="3" presStyleCnt="5"/>
      <dgm:spPr/>
      <dgm:t>
        <a:bodyPr/>
        <a:lstStyle/>
        <a:p>
          <a:endParaRPr lang="en-US"/>
        </a:p>
      </dgm:t>
    </dgm:pt>
    <dgm:pt modelId="{4DDABC33-82B0-4489-BBD6-5C81C425E134}" type="pres">
      <dgm:prSet presAssocID="{CE8DBB84-02E2-4332-BB66-670F168AF3B0}" presName="img" presStyleLbl="fgImgPlace1" presStyleIdx="3" presStyleCnt="5" custScaleX="81914"/>
      <dgm:spPr>
        <a:blipFill rotWithShape="0">
          <a:blip xmlns:r="http://schemas.openxmlformats.org/officeDocument/2006/relationships" r:embed="rId1"/>
          <a:stretch>
            <a:fillRect/>
          </a:stretch>
        </a:blipFill>
      </dgm:spPr>
    </dgm:pt>
    <dgm:pt modelId="{1C72818A-2181-4166-83E0-8F55101AA952}" type="pres">
      <dgm:prSet presAssocID="{CE8DBB84-02E2-4332-BB66-670F168AF3B0}" presName="text" presStyleLbl="node1" presStyleIdx="3" presStyleCnt="5">
        <dgm:presLayoutVars>
          <dgm:bulletEnabled val="1"/>
        </dgm:presLayoutVars>
      </dgm:prSet>
      <dgm:spPr/>
      <dgm:t>
        <a:bodyPr/>
        <a:lstStyle/>
        <a:p>
          <a:endParaRPr lang="en-US"/>
        </a:p>
      </dgm:t>
    </dgm:pt>
    <dgm:pt modelId="{AFC774F9-1F23-4722-86FA-CD8944128905}" type="pres">
      <dgm:prSet presAssocID="{47BF5B7B-E049-4CF5-95A5-6554737CDD7C}" presName="spacer" presStyleCnt="0"/>
      <dgm:spPr/>
    </dgm:pt>
    <dgm:pt modelId="{4E81AE3C-7F1A-4C5E-8454-FFC74CE79CC0}" type="pres">
      <dgm:prSet presAssocID="{E729C8D4-1F03-452F-BE28-6BE2CFD1CDF7}" presName="comp" presStyleCnt="0"/>
      <dgm:spPr/>
    </dgm:pt>
    <dgm:pt modelId="{31AA4D36-7F25-42C3-93E2-A5177DE727A0}" type="pres">
      <dgm:prSet presAssocID="{E729C8D4-1F03-452F-BE28-6BE2CFD1CDF7}" presName="box" presStyleLbl="node1" presStyleIdx="4" presStyleCnt="5"/>
      <dgm:spPr/>
      <dgm:t>
        <a:bodyPr/>
        <a:lstStyle/>
        <a:p>
          <a:endParaRPr lang="en-US"/>
        </a:p>
      </dgm:t>
    </dgm:pt>
    <dgm:pt modelId="{711EA2B6-5041-4822-A122-A3416B371E99}" type="pres">
      <dgm:prSet presAssocID="{E729C8D4-1F03-452F-BE28-6BE2CFD1CDF7}" presName="img" presStyleLbl="fgImgPlace1" presStyleIdx="4" presStyleCnt="5" custScaleX="73625"/>
      <dgm:spPr>
        <a:blipFill rotWithShape="0">
          <a:blip xmlns:r="http://schemas.openxmlformats.org/officeDocument/2006/relationships" r:embed="rId1"/>
          <a:stretch>
            <a:fillRect/>
          </a:stretch>
        </a:blipFill>
      </dgm:spPr>
    </dgm:pt>
    <dgm:pt modelId="{186F7DE6-C0C7-4EEC-BB45-7755E1339FC3}" type="pres">
      <dgm:prSet presAssocID="{E729C8D4-1F03-452F-BE28-6BE2CFD1CDF7}" presName="text" presStyleLbl="node1" presStyleIdx="4" presStyleCnt="5">
        <dgm:presLayoutVars>
          <dgm:bulletEnabled val="1"/>
        </dgm:presLayoutVars>
      </dgm:prSet>
      <dgm:spPr/>
      <dgm:t>
        <a:bodyPr/>
        <a:lstStyle/>
        <a:p>
          <a:endParaRPr lang="en-US"/>
        </a:p>
      </dgm:t>
    </dgm:pt>
  </dgm:ptLst>
  <dgm:cxnLst>
    <dgm:cxn modelId="{0FB9571D-2B25-4E02-8BCA-6D14D0C63358}" type="presOf" srcId="{CE8DBB84-02E2-4332-BB66-670F168AF3B0}" destId="{89B3DC9A-D8B4-4D19-BECA-68453CE28C11}" srcOrd="0" destOrd="0" presId="urn:microsoft.com/office/officeart/2005/8/layout/vList4#3"/>
    <dgm:cxn modelId="{FB4F2511-2023-41BC-9D82-F82B79A78453}" type="presOf" srcId="{7C7D7C47-A0CD-4879-B984-01E6BF24E9AF}" destId="{2FB6EC2D-6912-4FE6-8895-918CCA477895}" srcOrd="1" destOrd="0" presId="urn:microsoft.com/office/officeart/2005/8/layout/vList4#3"/>
    <dgm:cxn modelId="{344AB811-D63D-4C56-B439-7905447AFFBE}" srcId="{D51B39A6-EF2A-4CFE-A70C-F99D905CC978}" destId="{7C7D7C47-A0CD-4879-B984-01E6BF24E9AF}" srcOrd="0" destOrd="0" parTransId="{4E28F870-5F70-4EF4-BD2F-E285B8854756}" sibTransId="{036B5926-A897-4647-8182-1B372D6BBBAF}"/>
    <dgm:cxn modelId="{CAE97D8F-AFFA-471C-BC3C-7D4DD4D066A3}" srcId="{D51B39A6-EF2A-4CFE-A70C-F99D905CC978}" destId="{4D16479D-8282-432B-BACA-E664DA7D4EEE}" srcOrd="1" destOrd="0" parTransId="{B4D88831-B50F-416E-A594-EA4FA74FC973}" sibTransId="{4B5B8E30-D54C-4767-BC63-F49A0F29C798}"/>
    <dgm:cxn modelId="{79D3D2CF-71AD-4656-9E4A-0D80B05D3A04}" srcId="{D51B39A6-EF2A-4CFE-A70C-F99D905CC978}" destId="{E729C8D4-1F03-452F-BE28-6BE2CFD1CDF7}" srcOrd="4" destOrd="0" parTransId="{26489B55-B8D2-4FA4-BB1E-C3A9BAE560B0}" sibTransId="{08537B88-A0C3-4A59-A613-F41CBAB86632}"/>
    <dgm:cxn modelId="{2E6A1CC6-70F3-47B0-A265-D1DD08D1C01F}" type="presOf" srcId="{5709FA4E-6EB5-4FDD-AA1A-20248C36B122}" destId="{B6B2F7C5-C633-4CD1-9D32-04EAF007E373}" srcOrd="1" destOrd="0" presId="urn:microsoft.com/office/officeart/2005/8/layout/vList4#3"/>
    <dgm:cxn modelId="{D4D28FB3-6DDE-4EE3-A57D-7AECBFB41532}" type="presOf" srcId="{4D16479D-8282-432B-BACA-E664DA7D4EEE}" destId="{9D03AC47-B115-428F-AE62-F86DE34E168D}" srcOrd="0" destOrd="0" presId="urn:microsoft.com/office/officeart/2005/8/layout/vList4#3"/>
    <dgm:cxn modelId="{BB99A3DB-D673-45D3-8ECA-659CA047E248}" srcId="{D51B39A6-EF2A-4CFE-A70C-F99D905CC978}" destId="{5709FA4E-6EB5-4FDD-AA1A-20248C36B122}" srcOrd="2" destOrd="0" parTransId="{CDC2C253-4468-4CE3-8A49-A22B57DB241F}" sibTransId="{CB5F22F4-778E-46D6-B0A8-20D78D44067B}"/>
    <dgm:cxn modelId="{57C05F7D-11F5-4C19-8473-98886C5925D2}" type="presOf" srcId="{4D16479D-8282-432B-BACA-E664DA7D4EEE}" destId="{57CFA8F6-2B4E-4546-B726-E7567C00A587}" srcOrd="1" destOrd="0" presId="urn:microsoft.com/office/officeart/2005/8/layout/vList4#3"/>
    <dgm:cxn modelId="{C8533A4C-DE88-44A4-8625-5B5FAF213C74}" type="presOf" srcId="{E729C8D4-1F03-452F-BE28-6BE2CFD1CDF7}" destId="{31AA4D36-7F25-42C3-93E2-A5177DE727A0}" srcOrd="0" destOrd="0" presId="urn:microsoft.com/office/officeart/2005/8/layout/vList4#3"/>
    <dgm:cxn modelId="{2BA0D353-BA4B-4469-860D-5C807C198C53}" type="presOf" srcId="{7C7D7C47-A0CD-4879-B984-01E6BF24E9AF}" destId="{B92681F1-E067-4205-9D32-751C62046CA3}" srcOrd="0" destOrd="0" presId="urn:microsoft.com/office/officeart/2005/8/layout/vList4#3"/>
    <dgm:cxn modelId="{F1DFBCF0-4322-4DA8-8B66-814AFCCBC1AB}" type="presOf" srcId="{5709FA4E-6EB5-4FDD-AA1A-20248C36B122}" destId="{710279CD-A6B1-4BCA-8E95-4F69F92AD267}" srcOrd="0" destOrd="0" presId="urn:microsoft.com/office/officeart/2005/8/layout/vList4#3"/>
    <dgm:cxn modelId="{10CF22B7-A291-41B4-BBB2-58BFCAC22D7E}" srcId="{D51B39A6-EF2A-4CFE-A70C-F99D905CC978}" destId="{CE8DBB84-02E2-4332-BB66-670F168AF3B0}" srcOrd="3" destOrd="0" parTransId="{624DDBC2-7B03-4A2C-98B8-B3D559DFDB6E}" sibTransId="{47BF5B7B-E049-4CF5-95A5-6554737CDD7C}"/>
    <dgm:cxn modelId="{D57F70EB-DCC7-4749-BDA8-59BEB0A415B4}" type="presOf" srcId="{E729C8D4-1F03-452F-BE28-6BE2CFD1CDF7}" destId="{186F7DE6-C0C7-4EEC-BB45-7755E1339FC3}" srcOrd="1" destOrd="0" presId="urn:microsoft.com/office/officeart/2005/8/layout/vList4#3"/>
    <dgm:cxn modelId="{63D261DF-960F-4373-A261-609715B4916F}" type="presOf" srcId="{CE8DBB84-02E2-4332-BB66-670F168AF3B0}" destId="{1C72818A-2181-4166-83E0-8F55101AA952}" srcOrd="1" destOrd="0" presId="urn:microsoft.com/office/officeart/2005/8/layout/vList4#3"/>
    <dgm:cxn modelId="{2CD4191A-E579-4C95-909C-80D25D4AB784}" type="presOf" srcId="{D51B39A6-EF2A-4CFE-A70C-F99D905CC978}" destId="{51240FD0-51BF-4B79-996C-C1CEC15EB817}" srcOrd="0" destOrd="0" presId="urn:microsoft.com/office/officeart/2005/8/layout/vList4#3"/>
    <dgm:cxn modelId="{9A3FB43E-DF36-4B8A-8E65-EF75E9013337}" type="presParOf" srcId="{51240FD0-51BF-4B79-996C-C1CEC15EB817}" destId="{948A011F-62AC-4560-91BB-F3185E03755F}" srcOrd="0" destOrd="0" presId="urn:microsoft.com/office/officeart/2005/8/layout/vList4#3"/>
    <dgm:cxn modelId="{B4846D25-959B-4BFE-9EDB-06E1287042E4}" type="presParOf" srcId="{948A011F-62AC-4560-91BB-F3185E03755F}" destId="{B92681F1-E067-4205-9D32-751C62046CA3}" srcOrd="0" destOrd="0" presId="urn:microsoft.com/office/officeart/2005/8/layout/vList4#3"/>
    <dgm:cxn modelId="{B7B58D6F-3F66-42A9-88D2-63E977F91591}" type="presParOf" srcId="{948A011F-62AC-4560-91BB-F3185E03755F}" destId="{FD1CDB68-C59B-4E1C-BCCF-C3C2942F566B}" srcOrd="1" destOrd="0" presId="urn:microsoft.com/office/officeart/2005/8/layout/vList4#3"/>
    <dgm:cxn modelId="{41DFC427-B262-4CA8-8D72-72A6B3BD45C1}" type="presParOf" srcId="{948A011F-62AC-4560-91BB-F3185E03755F}" destId="{2FB6EC2D-6912-4FE6-8895-918CCA477895}" srcOrd="2" destOrd="0" presId="urn:microsoft.com/office/officeart/2005/8/layout/vList4#3"/>
    <dgm:cxn modelId="{037CE22B-41E9-4A56-BC4D-99BC2722D890}" type="presParOf" srcId="{51240FD0-51BF-4B79-996C-C1CEC15EB817}" destId="{CD9EAE27-1253-4B3A-AEF7-3FF9CE449E87}" srcOrd="1" destOrd="0" presId="urn:microsoft.com/office/officeart/2005/8/layout/vList4#3"/>
    <dgm:cxn modelId="{3BDC1724-FED2-4AF1-947D-2233AA2EAEA3}" type="presParOf" srcId="{51240FD0-51BF-4B79-996C-C1CEC15EB817}" destId="{9FE6F372-668F-4B2E-B10C-FB3A2C6F657B}" srcOrd="2" destOrd="0" presId="urn:microsoft.com/office/officeart/2005/8/layout/vList4#3"/>
    <dgm:cxn modelId="{3068D036-5BE2-481D-99EB-E18020DAB900}" type="presParOf" srcId="{9FE6F372-668F-4B2E-B10C-FB3A2C6F657B}" destId="{9D03AC47-B115-428F-AE62-F86DE34E168D}" srcOrd="0" destOrd="0" presId="urn:microsoft.com/office/officeart/2005/8/layout/vList4#3"/>
    <dgm:cxn modelId="{04656844-06AF-43CD-A84D-568351F08449}" type="presParOf" srcId="{9FE6F372-668F-4B2E-B10C-FB3A2C6F657B}" destId="{B1D26A65-08F1-4A47-AECB-7009675A3995}" srcOrd="1" destOrd="0" presId="urn:microsoft.com/office/officeart/2005/8/layout/vList4#3"/>
    <dgm:cxn modelId="{0A8BF405-7091-47AE-B012-7D9EA0CA7A99}" type="presParOf" srcId="{9FE6F372-668F-4B2E-B10C-FB3A2C6F657B}" destId="{57CFA8F6-2B4E-4546-B726-E7567C00A587}" srcOrd="2" destOrd="0" presId="urn:microsoft.com/office/officeart/2005/8/layout/vList4#3"/>
    <dgm:cxn modelId="{3C8D6CE6-306E-480F-94C5-17033009856D}" type="presParOf" srcId="{51240FD0-51BF-4B79-996C-C1CEC15EB817}" destId="{2A9C9E86-FA1D-4F8E-8C90-76CD4F187F89}" srcOrd="3" destOrd="0" presId="urn:microsoft.com/office/officeart/2005/8/layout/vList4#3"/>
    <dgm:cxn modelId="{26FA9498-B4E7-44E3-AA27-75C362CDE226}" type="presParOf" srcId="{51240FD0-51BF-4B79-996C-C1CEC15EB817}" destId="{D604AA2C-92FD-4938-A5AE-E40B1630BDDB}" srcOrd="4" destOrd="0" presId="urn:microsoft.com/office/officeart/2005/8/layout/vList4#3"/>
    <dgm:cxn modelId="{97D24505-29E4-463F-8215-A252C1E4E45A}" type="presParOf" srcId="{D604AA2C-92FD-4938-A5AE-E40B1630BDDB}" destId="{710279CD-A6B1-4BCA-8E95-4F69F92AD267}" srcOrd="0" destOrd="0" presId="urn:microsoft.com/office/officeart/2005/8/layout/vList4#3"/>
    <dgm:cxn modelId="{0C2F0B27-748D-4901-9582-DF0DD463308E}" type="presParOf" srcId="{D604AA2C-92FD-4938-A5AE-E40B1630BDDB}" destId="{EA152832-C443-4C18-B86D-5C95002B969C}" srcOrd="1" destOrd="0" presId="urn:microsoft.com/office/officeart/2005/8/layout/vList4#3"/>
    <dgm:cxn modelId="{1BC35E34-7105-4437-A7FA-69FF2C133427}" type="presParOf" srcId="{D604AA2C-92FD-4938-A5AE-E40B1630BDDB}" destId="{B6B2F7C5-C633-4CD1-9D32-04EAF007E373}" srcOrd="2" destOrd="0" presId="urn:microsoft.com/office/officeart/2005/8/layout/vList4#3"/>
    <dgm:cxn modelId="{CA93D15A-FEF6-42CB-B5A5-CC4967AB601D}" type="presParOf" srcId="{51240FD0-51BF-4B79-996C-C1CEC15EB817}" destId="{EA97768D-431B-4CA8-B36A-BE589CC5A1E4}" srcOrd="5" destOrd="0" presId="urn:microsoft.com/office/officeart/2005/8/layout/vList4#3"/>
    <dgm:cxn modelId="{81C24D4B-415C-4899-A9BC-86AC6E580D56}" type="presParOf" srcId="{51240FD0-51BF-4B79-996C-C1CEC15EB817}" destId="{8B63E53C-4649-4525-B1BA-3CCABAFC9043}" srcOrd="6" destOrd="0" presId="urn:microsoft.com/office/officeart/2005/8/layout/vList4#3"/>
    <dgm:cxn modelId="{FD50B85A-E91A-40BB-ABA7-49E767980A0D}" type="presParOf" srcId="{8B63E53C-4649-4525-B1BA-3CCABAFC9043}" destId="{89B3DC9A-D8B4-4D19-BECA-68453CE28C11}" srcOrd="0" destOrd="0" presId="urn:microsoft.com/office/officeart/2005/8/layout/vList4#3"/>
    <dgm:cxn modelId="{A2F6CE18-F266-4DE5-8FD3-87EBF1E4EBFD}" type="presParOf" srcId="{8B63E53C-4649-4525-B1BA-3CCABAFC9043}" destId="{4DDABC33-82B0-4489-BBD6-5C81C425E134}" srcOrd="1" destOrd="0" presId="urn:microsoft.com/office/officeart/2005/8/layout/vList4#3"/>
    <dgm:cxn modelId="{CAB286B4-EFD8-41DA-9419-8EDFB440C13B}" type="presParOf" srcId="{8B63E53C-4649-4525-B1BA-3CCABAFC9043}" destId="{1C72818A-2181-4166-83E0-8F55101AA952}" srcOrd="2" destOrd="0" presId="urn:microsoft.com/office/officeart/2005/8/layout/vList4#3"/>
    <dgm:cxn modelId="{C12E0B9D-E880-4AFB-8BF3-92CA81B51CCB}" type="presParOf" srcId="{51240FD0-51BF-4B79-996C-C1CEC15EB817}" destId="{AFC774F9-1F23-4722-86FA-CD8944128905}" srcOrd="7" destOrd="0" presId="urn:microsoft.com/office/officeart/2005/8/layout/vList4#3"/>
    <dgm:cxn modelId="{AC056C27-5D75-48F9-ACE8-46FE05707CC5}" type="presParOf" srcId="{51240FD0-51BF-4B79-996C-C1CEC15EB817}" destId="{4E81AE3C-7F1A-4C5E-8454-FFC74CE79CC0}" srcOrd="8" destOrd="0" presId="urn:microsoft.com/office/officeart/2005/8/layout/vList4#3"/>
    <dgm:cxn modelId="{4B493845-02DA-4D7A-A95D-EF8157FE1671}" type="presParOf" srcId="{4E81AE3C-7F1A-4C5E-8454-FFC74CE79CC0}" destId="{31AA4D36-7F25-42C3-93E2-A5177DE727A0}" srcOrd="0" destOrd="0" presId="urn:microsoft.com/office/officeart/2005/8/layout/vList4#3"/>
    <dgm:cxn modelId="{2068BAF0-3ABF-47CA-9344-3AEEE30A3DE3}" type="presParOf" srcId="{4E81AE3C-7F1A-4C5E-8454-FFC74CE79CC0}" destId="{711EA2B6-5041-4822-A122-A3416B371E99}" srcOrd="1" destOrd="0" presId="urn:microsoft.com/office/officeart/2005/8/layout/vList4#3"/>
    <dgm:cxn modelId="{5E02FF5F-9E49-4D09-A0C4-1441FB083761}" type="presParOf" srcId="{4E81AE3C-7F1A-4C5E-8454-FFC74CE79CC0}" destId="{186F7DE6-C0C7-4EEC-BB45-7755E1339FC3}" srcOrd="2" destOrd="0" presId="urn:microsoft.com/office/officeart/2005/8/layout/vList4#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4#2">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4#3">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uk-UA"/>
          </a:p>
        </p:txBody>
      </p:sp>
      <p:sp>
        <p:nvSpPr>
          <p:cNvPr id="4301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fld id="{86AD5D01-9099-4564-B7B2-82021384591B}" type="datetimeFigureOut">
              <a:rPr lang="uk-UA"/>
              <a:pPr>
                <a:defRPr/>
              </a:pPr>
              <a:t>18.05.2017</a:t>
            </a:fld>
            <a:endParaRPr lang="uk-UA"/>
          </a:p>
        </p:txBody>
      </p:sp>
      <p:sp>
        <p:nvSpPr>
          <p:cNvPr id="13316" name="Rectangle 4"/>
          <p:cNvSpPr>
            <a:spLocks noGrp="1"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30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uk-UA" noProof="0" smtClean="0"/>
              <a:t>Образец текста</a:t>
            </a:r>
          </a:p>
          <a:p>
            <a:pPr lvl="1"/>
            <a:r>
              <a:rPr lang="uk-UA" noProof="0" smtClean="0"/>
              <a:t>Второй уровень</a:t>
            </a:r>
          </a:p>
          <a:p>
            <a:pPr lvl="2"/>
            <a:r>
              <a:rPr lang="uk-UA" noProof="0" smtClean="0"/>
              <a:t>Третий уровень</a:t>
            </a:r>
          </a:p>
          <a:p>
            <a:pPr lvl="3"/>
            <a:r>
              <a:rPr lang="uk-UA" noProof="0" smtClean="0"/>
              <a:t>Четвертый уровень</a:t>
            </a:r>
          </a:p>
          <a:p>
            <a:pPr lvl="4"/>
            <a:r>
              <a:rPr lang="uk-UA" noProof="0" smtClean="0"/>
              <a:t>Пятый уровень</a:t>
            </a:r>
          </a:p>
        </p:txBody>
      </p:sp>
      <p:sp>
        <p:nvSpPr>
          <p:cNvPr id="4301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uk-UA"/>
          </a:p>
        </p:txBody>
      </p:sp>
      <p:sp>
        <p:nvSpPr>
          <p:cNvPr id="4301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A3032AA4-C267-4A4C-809B-8C6110D64838}" type="slidenum">
              <a:rPr lang="uk-UA"/>
              <a:pPr>
                <a:defRPr/>
              </a:pPr>
              <a:t>‹#›</a:t>
            </a:fld>
            <a:endParaRPr lang="uk-UA"/>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CEDF8CD-CDA9-4392-BE3C-C540E8EEE202}" type="slidenum">
              <a:rPr lang="uk-UA" sz="1200"/>
              <a:pPr algn="r"/>
              <a:t>13</a:t>
            </a:fld>
            <a:endParaRPr lang="uk-UA" sz="1200"/>
          </a:p>
        </p:txBody>
      </p:sp>
      <p:sp>
        <p:nvSpPr>
          <p:cNvPr id="27650" name="Rectangle 2"/>
          <p:cNvSpPr>
            <a:spLocks noGrp="1" noRo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pPr eaLnBrk="1" hangingPunct="1"/>
            <a:endParaRPr lang="uk-UA"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rrowheads="1" noTextEdit="1"/>
          </p:cNvSpPr>
          <p:nvPr>
            <p:ph type="sldImg"/>
          </p:nvPr>
        </p:nvSpPr>
        <p:spPr>
          <a:ln/>
        </p:spPr>
      </p:sp>
      <p:sp>
        <p:nvSpPr>
          <p:cNvPr id="32770" name="Rectangle 3"/>
          <p:cNvSpPr>
            <a:spLocks noGrp="1" noChangeArrowheads="1"/>
          </p:cNvSpPr>
          <p:nvPr>
            <p:ph type="body" idx="1"/>
          </p:nvPr>
        </p:nvSpPr>
        <p:spPr>
          <a:noFill/>
          <a:ln/>
        </p:spPr>
        <p:txBody>
          <a:bodyPr/>
          <a:lstStyle/>
          <a:p>
            <a:pPr eaLnBrk="1" hangingPunct="1"/>
            <a:endParaRPr lang="uk-UA"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rrowheads="1" noTextEdit="1"/>
          </p:cNvSpPr>
          <p:nvPr>
            <p:ph type="sldImg"/>
          </p:nvPr>
        </p:nvSpPr>
        <p:spPr>
          <a:ln/>
        </p:spPr>
      </p:sp>
      <p:sp>
        <p:nvSpPr>
          <p:cNvPr id="36866" name="Rectangle 3"/>
          <p:cNvSpPr>
            <a:spLocks noGrp="1" noChangeArrowheads="1"/>
          </p:cNvSpPr>
          <p:nvPr>
            <p:ph type="body" idx="1"/>
          </p:nvPr>
        </p:nvSpPr>
        <p:spPr>
          <a:noFill/>
          <a:ln/>
        </p:spPr>
        <p:txBody>
          <a:bodyPr/>
          <a:lstStyle/>
          <a:p>
            <a:endParaRPr lang="uk-UA"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221C7C85-0BED-4F62-AABD-A0F22FA54BC2}" type="datetimeFigureOut">
              <a:rPr lang="ru-RU"/>
              <a:pPr>
                <a:defRPr/>
              </a:pPr>
              <a:t>18.05.2017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FEDE945-9815-4E0B-9EC0-7227F4A5A9A1}"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C4C7CD77-AEE6-45AA-A572-60B4460B06DA}" type="datetimeFigureOut">
              <a:rPr lang="ru-RU"/>
              <a:pPr>
                <a:defRPr/>
              </a:pPr>
              <a:t>18.05.2017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272222D-5D3B-4E7A-AF64-6E21DD81DC0E}"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CFD91436-DC5E-4419-89A6-7627FF78463B}" type="datetimeFigureOut">
              <a:rPr lang="ru-RU"/>
              <a:pPr>
                <a:defRPr/>
              </a:pPr>
              <a:t>18.05.2017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B877239-00E0-47DE-9478-08D73DAA6C6F}"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5FEF362-826C-424E-ABCD-A19312670BCF}" type="datetimeFigureOut">
              <a:rPr lang="ru-RU"/>
              <a:pPr>
                <a:defRPr/>
              </a:pPr>
              <a:t>18.05.2017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8105A10-D5B3-4524-B6F7-00FA011C96AE}"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5FC8FA93-8F33-48BD-8CE8-0089D741A2F3}" type="datetimeFigureOut">
              <a:rPr lang="ru-RU"/>
              <a:pPr>
                <a:defRPr/>
              </a:pPr>
              <a:t>18.05.2017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F2B19FC-0685-4025-9273-D3B7E0CFA949}"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7D70E765-AECB-47FA-84A4-3279C1399717}" type="datetimeFigureOut">
              <a:rPr lang="ru-RU"/>
              <a:pPr>
                <a:defRPr/>
              </a:pPr>
              <a:t>18.05.2017</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8D3B31AC-840F-45F1-A080-DA2070784D44}"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D102CBB4-300B-4F91-9D00-4DCC9F7129E8}" type="datetimeFigureOut">
              <a:rPr lang="ru-RU"/>
              <a:pPr>
                <a:defRPr/>
              </a:pPr>
              <a:t>18.05.2017</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ABB6F781-ED80-40D1-BC18-40C434B7F718}"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1B1F0C94-3574-4F56-99EA-65DC49F18A7D}" type="datetimeFigureOut">
              <a:rPr lang="ru-RU"/>
              <a:pPr>
                <a:defRPr/>
              </a:pPr>
              <a:t>18.05.2017</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7622B16A-BEB5-4F57-AD6A-EA589F342903}"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ACBC007D-3B10-42F1-B251-F7496698DA5B}" type="datetimeFigureOut">
              <a:rPr lang="ru-RU"/>
              <a:pPr>
                <a:defRPr/>
              </a:pPr>
              <a:t>18.05.2017</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38A68375-80B7-4A0F-93C4-7B806AFD89FA}"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2CDDC2DB-C4D5-48A7-A2D4-8E6D0B33AA80}" type="datetimeFigureOut">
              <a:rPr lang="ru-RU"/>
              <a:pPr>
                <a:defRPr/>
              </a:pPr>
              <a:t>18.05.2017</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1AC697B-274F-4E56-B1F4-E305A66DA349}"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6452E15E-DE0A-4A1C-9E36-BD6093AB7CA8}" type="datetimeFigureOut">
              <a:rPr lang="ru-RU"/>
              <a:pPr>
                <a:defRPr/>
              </a:pPr>
              <a:t>18.05.2017</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EC227578-CD9C-49E3-A140-4B8EE11F18F6}"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557ACFE-92E7-4CF4-B2CE-FEB265715D65}" type="datetimeFigureOut">
              <a:rPr lang="ru-RU"/>
              <a:pPr>
                <a:defRPr/>
              </a:pPr>
              <a:t>18.05.2017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941BD107-D3F2-413E-BD58-1758E50959CE}"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403648" y="332656"/>
            <a:ext cx="7560840" cy="2808312"/>
          </a:xfrm>
          <a:prstGeom prst="rect">
            <a:avLst/>
          </a:prstGeom>
        </p:spPr>
        <p:txBody>
          <a:bodyPr anchor="ctr"/>
          <a:lstStyle/>
          <a:p>
            <a:pPr algn="ctr" fontAlgn="auto">
              <a:spcAft>
                <a:spcPts val="0"/>
              </a:spcAft>
              <a:defRPr/>
            </a:pPr>
            <a:r>
              <a:rPr lang="uk-UA" sz="3200" b="1" i="1" spc="-10" dirty="0">
                <a:solidFill>
                  <a:srgbClr val="C00000"/>
                </a:solidFill>
                <a:latin typeface="+mn-lt"/>
                <a:ea typeface="Times New Roman"/>
              </a:rPr>
              <a:t>Теоретико-методологічні засади формування професійної компетентності педагогічних кадрів, що працюють з обдарованими учнями, засобами методичної роботи </a:t>
            </a:r>
            <a:endParaRPr lang="ru-RU"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ea typeface="+mj-ea"/>
              <a:cs typeface="+mj-cs"/>
            </a:endParaRPr>
          </a:p>
        </p:txBody>
      </p:sp>
      <p:sp>
        <p:nvSpPr>
          <p:cNvPr id="14338" name="Подзаголовок 2"/>
          <p:cNvSpPr>
            <a:spLocks noGrp="1"/>
          </p:cNvSpPr>
          <p:nvPr>
            <p:ph type="subTitle" idx="4294967295"/>
          </p:nvPr>
        </p:nvSpPr>
        <p:spPr>
          <a:xfrm>
            <a:off x="3419475" y="4076700"/>
            <a:ext cx="5724525" cy="2449513"/>
          </a:xfrm>
          <a:prstGeom prst="roundRect">
            <a:avLst>
              <a:gd name="adj" fmla="val 1782"/>
            </a:avLst>
          </a:prstGeom>
        </p:spPr>
        <p:txBody>
          <a:bodyPr/>
          <a:lstStyle/>
          <a:p>
            <a:pPr eaLnBrk="1" hangingPunct="1">
              <a:spcBef>
                <a:spcPct val="0"/>
              </a:spcBef>
              <a:buFont typeface="Arial" charset="0"/>
              <a:buNone/>
            </a:pPr>
            <a:r>
              <a:rPr lang="ru-RU" sz="2400" b="1" i="1" smtClean="0">
                <a:cs typeface="Times New Roman" pitchFamily="18" charset="0"/>
              </a:rPr>
              <a:t>             Демченко Вячеслав Васильович, </a:t>
            </a:r>
          </a:p>
          <a:p>
            <a:pPr algn="ctr" eaLnBrk="1" hangingPunct="1">
              <a:spcBef>
                <a:spcPct val="0"/>
              </a:spcBef>
              <a:buFont typeface="Arial" charset="0"/>
              <a:buNone/>
            </a:pPr>
            <a:r>
              <a:rPr lang="ru-RU" sz="2400" i="1" smtClean="0">
                <a:cs typeface="Times New Roman" pitchFamily="18" charset="0"/>
              </a:rPr>
              <a:t>          завідувач Рівненським регіональним                                        центром Інституту обдарованої дитини НАПН України, кабінету обдарованої дитини, доцент кафедри менеджменту та філософії освіти РОІППО, кандидат педагогічних наук</a:t>
            </a:r>
          </a:p>
          <a:p>
            <a:pPr eaLnBrk="1" hangingPunct="1">
              <a:spcBef>
                <a:spcPct val="0"/>
              </a:spcBef>
              <a:buFont typeface="Arial" charset="0"/>
              <a:buNone/>
            </a:pPr>
            <a:endParaRPr lang="ru-RU" sz="2400" i="1" smtClean="0">
              <a:cs typeface="Times New Roman" pitchFamily="18" charset="0"/>
            </a:endParaRPr>
          </a:p>
          <a:p>
            <a:pPr eaLnBrk="1" hangingPunct="1">
              <a:spcBef>
                <a:spcPct val="0"/>
              </a:spcBef>
            </a:pPr>
            <a:endParaRPr lang="ru-RU" sz="2400" i="1" smtClean="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Объект 2"/>
          <p:cNvSpPr>
            <a:spLocks noGrp="1"/>
          </p:cNvSpPr>
          <p:nvPr>
            <p:ph idx="1"/>
          </p:nvPr>
        </p:nvSpPr>
        <p:spPr>
          <a:xfrm>
            <a:off x="971550" y="188913"/>
            <a:ext cx="7921625" cy="5937250"/>
          </a:xfrm>
        </p:spPr>
        <p:txBody>
          <a:bodyPr/>
          <a:lstStyle/>
          <a:p>
            <a:pPr marL="0" indent="0" algn="ctr" eaLnBrk="1" hangingPunct="1">
              <a:buFont typeface="Arial" charset="0"/>
              <a:buNone/>
            </a:pPr>
            <a:r>
              <a:rPr lang="uk-UA" altLang="ru-RU" sz="3600" b="1" i="1" smtClean="0">
                <a:solidFill>
                  <a:srgbClr val="FF0000"/>
                </a:solidFill>
              </a:rPr>
              <a:t>Види компетентності:</a:t>
            </a:r>
            <a:r>
              <a:rPr lang="ru-RU" altLang="ru-RU" sz="3600" b="1" i="1" smtClean="0">
                <a:solidFill>
                  <a:srgbClr val="FF0000"/>
                </a:solidFill>
              </a:rPr>
              <a:t> </a:t>
            </a:r>
          </a:p>
          <a:p>
            <a:pPr marL="0" indent="0" algn="just">
              <a:lnSpc>
                <a:spcPct val="80000"/>
              </a:lnSpc>
              <a:buClr>
                <a:srgbClr val="B83D68"/>
              </a:buClr>
              <a:buSzPct val="70000"/>
              <a:buFont typeface="Arial" charset="0"/>
              <a:buNone/>
            </a:pPr>
            <a:r>
              <a:rPr lang="uk-UA" altLang="ru-RU" sz="2400" b="1" i="1" smtClean="0"/>
              <a:t>1)функціональна (професійна) компетентність</a:t>
            </a:r>
            <a:r>
              <a:rPr lang="uk-UA" altLang="ru-RU" sz="2400" smtClean="0"/>
              <a:t>: характеризується професійними знаннями та умінням їх реалізовувати.</a:t>
            </a:r>
            <a:r>
              <a:rPr lang="ru-RU" altLang="ru-RU" sz="2400" smtClean="0"/>
              <a:t> </a:t>
            </a:r>
          </a:p>
          <a:p>
            <a:pPr marL="0" indent="0" algn="just">
              <a:lnSpc>
                <a:spcPct val="80000"/>
              </a:lnSpc>
              <a:buClr>
                <a:srgbClr val="B83D68"/>
              </a:buClr>
              <a:buSzPct val="70000"/>
              <a:buFont typeface="Arial" charset="0"/>
              <a:buNone/>
            </a:pPr>
            <a:r>
              <a:rPr lang="uk-UA" altLang="ru-RU" sz="2400" b="1" i="1" smtClean="0"/>
              <a:t>2) інтелектуальна компетентність: </a:t>
            </a:r>
            <a:r>
              <a:rPr lang="uk-UA" altLang="ru-RU" sz="2400" smtClean="0"/>
              <a:t>виражається у здатності до аналітичного мислення і здійснення комплексного підходу до виконання своїх обов'язків;</a:t>
            </a:r>
          </a:p>
          <a:p>
            <a:pPr marL="0" indent="0" algn="just">
              <a:lnSpc>
                <a:spcPct val="80000"/>
              </a:lnSpc>
              <a:buClr>
                <a:srgbClr val="B83D68"/>
              </a:buClr>
              <a:buSzPct val="70000"/>
              <a:buFont typeface="Arial" charset="0"/>
              <a:buNone/>
            </a:pPr>
            <a:r>
              <a:rPr lang="uk-UA" altLang="ru-RU" sz="2400" b="1" i="1" smtClean="0"/>
              <a:t>3) ситуативна компетентність</a:t>
            </a:r>
            <a:r>
              <a:rPr lang="uk-UA" altLang="ru-RU" sz="2400" smtClean="0"/>
              <a:t>: означає уміння діяти відповідно до ситуації;</a:t>
            </a:r>
            <a:endParaRPr lang="uk-UA" altLang="ru-RU" sz="2400" b="1" i="1" smtClean="0"/>
          </a:p>
          <a:p>
            <a:pPr marL="0" indent="0" algn="just">
              <a:lnSpc>
                <a:spcPct val="80000"/>
              </a:lnSpc>
              <a:buClr>
                <a:srgbClr val="B83D68"/>
              </a:buClr>
              <a:buSzPct val="70000"/>
              <a:buFont typeface="Arial" charset="0"/>
              <a:buNone/>
            </a:pPr>
            <a:r>
              <a:rPr lang="uk-UA" altLang="ru-RU" sz="2400" b="1" i="1" smtClean="0"/>
              <a:t>4) часова компетентність: </a:t>
            </a:r>
            <a:r>
              <a:rPr lang="uk-UA" altLang="ru-RU" sz="2400" smtClean="0"/>
              <a:t>відображає уміння раціонально планувати і використовувати робочий час;</a:t>
            </a:r>
          </a:p>
          <a:p>
            <a:pPr marL="0" indent="0" algn="just">
              <a:lnSpc>
                <a:spcPct val="80000"/>
              </a:lnSpc>
              <a:buClr>
                <a:srgbClr val="B83D68"/>
              </a:buClr>
              <a:buSzPct val="70000"/>
              <a:buFont typeface="Arial" charset="0"/>
              <a:buNone/>
            </a:pPr>
            <a:r>
              <a:rPr lang="uk-UA" altLang="ru-RU" sz="2400" b="1" i="1" smtClean="0"/>
              <a:t>5) соціальна компетентність:</a:t>
            </a:r>
            <a:r>
              <a:rPr lang="uk-UA" altLang="ru-RU" sz="2400" smtClean="0"/>
              <a:t> передбачає наявність комунікаційних і інтеграційних здібностей, уміння підтримувати відносини, впливати, домагатися свого, правильно сприймати та інтерпретувати чужі думки, висловлювати до них відношення, вести бесіди і т.д.</a:t>
            </a:r>
          </a:p>
          <a:p>
            <a:pPr marL="0" indent="0" algn="just">
              <a:lnSpc>
                <a:spcPct val="80000"/>
              </a:lnSpc>
              <a:buClr>
                <a:srgbClr val="B83D68"/>
              </a:buClr>
              <a:buSzPct val="70000"/>
              <a:buFont typeface="Arial" charset="0"/>
              <a:buNone/>
            </a:pPr>
            <a:r>
              <a:rPr lang="uk-UA" altLang="ru-RU" sz="2400" smtClean="0"/>
              <a:t> </a:t>
            </a:r>
          </a:p>
          <a:p>
            <a:pPr marL="0" indent="0" algn="just" eaLnBrk="1" hangingPunct="1">
              <a:buFont typeface="Arial" charset="0"/>
              <a:buNone/>
            </a:pPr>
            <a:endParaRPr lang="uk-UA" sz="3600" b="1" i="1" smtClean="0">
              <a:solidFill>
                <a:srgbClr val="FF0000"/>
              </a:solidFill>
              <a:latin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Объект 2"/>
          <p:cNvSpPr>
            <a:spLocks noGrp="1"/>
          </p:cNvSpPr>
          <p:nvPr>
            <p:ph idx="1"/>
          </p:nvPr>
        </p:nvSpPr>
        <p:spPr>
          <a:xfrm>
            <a:off x="971550" y="188913"/>
            <a:ext cx="7921625" cy="5937250"/>
          </a:xfrm>
        </p:spPr>
        <p:txBody>
          <a:bodyPr/>
          <a:lstStyle/>
          <a:p>
            <a:pPr marL="0" indent="0" algn="ctr" eaLnBrk="1" hangingPunct="1">
              <a:buFont typeface="Arial" charset="0"/>
              <a:buNone/>
            </a:pPr>
            <a:r>
              <a:rPr lang="uk-UA" altLang="ru-RU" sz="4000" b="1" i="1" smtClean="0">
                <a:solidFill>
                  <a:srgbClr val="FF0000"/>
                </a:solidFill>
              </a:rPr>
              <a:t>Компетентнісний підхід</a:t>
            </a:r>
            <a:r>
              <a:rPr lang="uk-UA" altLang="ru-RU" sz="3600" b="1" i="1" smtClean="0">
                <a:solidFill>
                  <a:srgbClr val="FF0000"/>
                </a:solidFill>
              </a:rPr>
              <a:t> </a:t>
            </a:r>
            <a:r>
              <a:rPr lang="uk-UA" altLang="ru-RU" sz="2800" smtClean="0"/>
              <a:t>передбачає окреслення чіткого кола компетенцій, тобто необхідного комплексу знань, навичок, відносин та досвіду, що дозволяє ефективно здійснювати діяльність або певну функцію, він визначається державою, установами або окремими особами, які організують певний вид діяльності. </a:t>
            </a:r>
          </a:p>
          <a:p>
            <a:pPr marL="0" indent="0" algn="just" eaLnBrk="1" hangingPunct="1">
              <a:buFont typeface="Arial" charset="0"/>
              <a:buNone/>
            </a:pPr>
            <a:endParaRPr lang="uk-UA" sz="3600" b="1" i="1" smtClean="0">
              <a:solidFill>
                <a:srgbClr val="FF0000"/>
              </a:solidFill>
              <a:latin typeface="Arial" charset="0"/>
            </a:endParaRPr>
          </a:p>
        </p:txBody>
      </p:sp>
      <p:pic>
        <p:nvPicPr>
          <p:cNvPr id="24578" name="Picture 2"/>
          <p:cNvPicPr>
            <a:picLocks noChangeAspect="1" noChangeArrowheads="1"/>
          </p:cNvPicPr>
          <p:nvPr/>
        </p:nvPicPr>
        <p:blipFill>
          <a:blip r:embed="rId2"/>
          <a:srcRect/>
          <a:stretch>
            <a:fillRect/>
          </a:stretch>
        </p:blipFill>
        <p:spPr bwMode="auto">
          <a:xfrm>
            <a:off x="3419475" y="3438525"/>
            <a:ext cx="3276600" cy="3419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Объект 1"/>
          <p:cNvSpPr>
            <a:spLocks noGrp="1"/>
          </p:cNvSpPr>
          <p:nvPr>
            <p:ph idx="1"/>
          </p:nvPr>
        </p:nvSpPr>
        <p:spPr>
          <a:xfrm>
            <a:off x="457200" y="188913"/>
            <a:ext cx="8362950" cy="6553200"/>
          </a:xfrm>
        </p:spPr>
        <p:txBody>
          <a:bodyPr/>
          <a:lstStyle/>
          <a:p>
            <a:pPr marL="0" indent="0" algn="ctr" eaLnBrk="1" hangingPunct="1">
              <a:buFont typeface="Arial" charset="0"/>
              <a:buNone/>
            </a:pPr>
            <a:endParaRPr lang="uk-UA" sz="2800" b="1" i="1" smtClean="0">
              <a:solidFill>
                <a:srgbClr val="FF0000"/>
              </a:solidFill>
            </a:endParaRPr>
          </a:p>
          <a:p>
            <a:pPr marL="0" indent="0" algn="ctr" eaLnBrk="1" hangingPunct="1">
              <a:buFont typeface="Arial" charset="0"/>
              <a:buNone/>
            </a:pPr>
            <a:endParaRPr lang="ru-RU" sz="2800" b="1" i="1" smtClean="0">
              <a:solidFill>
                <a:srgbClr val="FF0000"/>
              </a:solidFill>
            </a:endParaRPr>
          </a:p>
        </p:txBody>
      </p:sp>
      <p:pic>
        <p:nvPicPr>
          <p:cNvPr id="25602" name="Picture 2"/>
          <p:cNvPicPr>
            <a:picLocks noChangeAspect="1" noChangeArrowheads="1"/>
          </p:cNvPicPr>
          <p:nvPr/>
        </p:nvPicPr>
        <p:blipFill>
          <a:blip r:embed="rId2"/>
          <a:srcRect/>
          <a:stretch>
            <a:fillRect/>
          </a:stretch>
        </p:blipFill>
        <p:spPr bwMode="auto">
          <a:xfrm>
            <a:off x="130175" y="207963"/>
            <a:ext cx="8882063" cy="64500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5" name="Group 5"/>
          <p:cNvGrpSpPr>
            <a:grpSpLocks noChangeAspect="1"/>
          </p:cNvGrpSpPr>
          <p:nvPr/>
        </p:nvGrpSpPr>
        <p:grpSpPr bwMode="auto">
          <a:xfrm>
            <a:off x="935038" y="549275"/>
            <a:ext cx="8208962" cy="5880100"/>
            <a:chOff x="340" y="361"/>
            <a:chExt cx="5171" cy="3704"/>
          </a:xfrm>
        </p:grpSpPr>
        <p:sp>
          <p:nvSpPr>
            <p:cNvPr id="26626" name="AutoShape 4"/>
            <p:cNvSpPr>
              <a:spLocks noChangeAspect="1" noChangeArrowheads="1" noTextEdit="1"/>
            </p:cNvSpPr>
            <p:nvPr/>
          </p:nvSpPr>
          <p:spPr bwMode="auto">
            <a:xfrm>
              <a:off x="340" y="361"/>
              <a:ext cx="5171" cy="3704"/>
            </a:xfrm>
            <a:prstGeom prst="rect">
              <a:avLst/>
            </a:prstGeom>
            <a:noFill/>
            <a:ln w="9525">
              <a:noFill/>
              <a:miter lim="800000"/>
              <a:headEnd/>
              <a:tailEnd/>
            </a:ln>
          </p:spPr>
          <p:txBody>
            <a:bodyPr/>
            <a:lstStyle/>
            <a:p>
              <a:endParaRPr lang="ru-RU"/>
            </a:p>
          </p:txBody>
        </p:sp>
        <p:sp>
          <p:nvSpPr>
            <p:cNvPr id="26627" name="AutoShape 6"/>
            <p:cNvSpPr>
              <a:spLocks noChangeArrowheads="1"/>
            </p:cNvSpPr>
            <p:nvPr/>
          </p:nvSpPr>
          <p:spPr bwMode="auto">
            <a:xfrm>
              <a:off x="375" y="399"/>
              <a:ext cx="5111" cy="3644"/>
            </a:xfrm>
            <a:prstGeom prst="roundRect">
              <a:avLst>
                <a:gd name="adj" fmla="val 2028"/>
              </a:avLst>
            </a:prstGeom>
            <a:solidFill>
              <a:srgbClr val="000000"/>
            </a:solidFill>
            <a:ln w="9525">
              <a:noFill/>
              <a:round/>
              <a:headEnd/>
              <a:tailEnd/>
            </a:ln>
          </p:spPr>
          <p:txBody>
            <a:bodyPr/>
            <a:lstStyle/>
            <a:p>
              <a:pPr algn="r" eaLnBrk="0" hangingPunct="0"/>
              <a:endParaRPr lang="en-US" sz="1400"/>
            </a:p>
          </p:txBody>
        </p:sp>
        <p:sp>
          <p:nvSpPr>
            <p:cNvPr id="26628" name="AutoShape 7"/>
            <p:cNvSpPr>
              <a:spLocks noChangeArrowheads="1"/>
            </p:cNvSpPr>
            <p:nvPr/>
          </p:nvSpPr>
          <p:spPr bwMode="auto">
            <a:xfrm>
              <a:off x="365" y="388"/>
              <a:ext cx="5106" cy="3639"/>
            </a:xfrm>
            <a:prstGeom prst="roundRect">
              <a:avLst>
                <a:gd name="adj" fmla="val 2028"/>
              </a:avLst>
            </a:prstGeom>
            <a:solidFill>
              <a:srgbClr val="FFFFFF"/>
            </a:solidFill>
            <a:ln w="0">
              <a:solidFill>
                <a:srgbClr val="000000"/>
              </a:solidFill>
              <a:round/>
              <a:headEnd/>
              <a:tailEnd/>
            </a:ln>
          </p:spPr>
          <p:txBody>
            <a:bodyPr/>
            <a:lstStyle/>
            <a:p>
              <a:pPr algn="r" eaLnBrk="0" hangingPunct="0"/>
              <a:endParaRPr lang="en-US" sz="1400"/>
            </a:p>
          </p:txBody>
        </p:sp>
        <p:sp>
          <p:nvSpPr>
            <p:cNvPr id="26629" name="Rectangle 8"/>
            <p:cNvSpPr>
              <a:spLocks noChangeArrowheads="1"/>
            </p:cNvSpPr>
            <p:nvPr/>
          </p:nvSpPr>
          <p:spPr bwMode="auto">
            <a:xfrm>
              <a:off x="415" y="919"/>
              <a:ext cx="4207" cy="2697"/>
            </a:xfrm>
            <a:prstGeom prst="rect">
              <a:avLst/>
            </a:prstGeom>
            <a:solidFill>
              <a:srgbClr val="C0C0C0"/>
            </a:solidFill>
            <a:ln w="9525">
              <a:noFill/>
              <a:miter lim="800000"/>
              <a:headEnd/>
              <a:tailEnd/>
            </a:ln>
          </p:spPr>
          <p:txBody>
            <a:bodyPr/>
            <a:lstStyle/>
            <a:p>
              <a:pPr algn="r" eaLnBrk="0" hangingPunct="0"/>
              <a:endParaRPr lang="en-US" sz="1400"/>
            </a:p>
          </p:txBody>
        </p:sp>
        <p:sp>
          <p:nvSpPr>
            <p:cNvPr id="26630" name="Line 9"/>
            <p:cNvSpPr>
              <a:spLocks noChangeShapeType="1"/>
            </p:cNvSpPr>
            <p:nvPr/>
          </p:nvSpPr>
          <p:spPr bwMode="auto">
            <a:xfrm>
              <a:off x="415" y="3348"/>
              <a:ext cx="4207" cy="1"/>
            </a:xfrm>
            <a:prstGeom prst="line">
              <a:avLst/>
            </a:prstGeom>
            <a:noFill/>
            <a:ln w="0">
              <a:solidFill>
                <a:srgbClr val="000000"/>
              </a:solidFill>
              <a:round/>
              <a:headEnd/>
              <a:tailEnd/>
            </a:ln>
          </p:spPr>
          <p:txBody>
            <a:bodyPr/>
            <a:lstStyle/>
            <a:p>
              <a:endParaRPr lang="ru-RU"/>
            </a:p>
          </p:txBody>
        </p:sp>
        <p:sp>
          <p:nvSpPr>
            <p:cNvPr id="26631" name="Line 10"/>
            <p:cNvSpPr>
              <a:spLocks noChangeShapeType="1"/>
            </p:cNvSpPr>
            <p:nvPr/>
          </p:nvSpPr>
          <p:spPr bwMode="auto">
            <a:xfrm>
              <a:off x="415" y="3075"/>
              <a:ext cx="4207" cy="1"/>
            </a:xfrm>
            <a:prstGeom prst="line">
              <a:avLst/>
            </a:prstGeom>
            <a:noFill/>
            <a:ln w="0">
              <a:solidFill>
                <a:srgbClr val="000000"/>
              </a:solidFill>
              <a:round/>
              <a:headEnd/>
              <a:tailEnd/>
            </a:ln>
          </p:spPr>
          <p:txBody>
            <a:bodyPr/>
            <a:lstStyle/>
            <a:p>
              <a:endParaRPr lang="ru-RU"/>
            </a:p>
          </p:txBody>
        </p:sp>
        <p:sp>
          <p:nvSpPr>
            <p:cNvPr id="26632" name="Line 11"/>
            <p:cNvSpPr>
              <a:spLocks noChangeShapeType="1"/>
            </p:cNvSpPr>
            <p:nvPr/>
          </p:nvSpPr>
          <p:spPr bwMode="auto">
            <a:xfrm>
              <a:off x="415" y="2807"/>
              <a:ext cx="4207" cy="1"/>
            </a:xfrm>
            <a:prstGeom prst="line">
              <a:avLst/>
            </a:prstGeom>
            <a:noFill/>
            <a:ln w="0">
              <a:solidFill>
                <a:srgbClr val="000000"/>
              </a:solidFill>
              <a:round/>
              <a:headEnd/>
              <a:tailEnd/>
            </a:ln>
          </p:spPr>
          <p:txBody>
            <a:bodyPr/>
            <a:lstStyle/>
            <a:p>
              <a:endParaRPr lang="ru-RU"/>
            </a:p>
          </p:txBody>
        </p:sp>
        <p:sp>
          <p:nvSpPr>
            <p:cNvPr id="26633" name="Line 12"/>
            <p:cNvSpPr>
              <a:spLocks noChangeShapeType="1"/>
            </p:cNvSpPr>
            <p:nvPr/>
          </p:nvSpPr>
          <p:spPr bwMode="auto">
            <a:xfrm>
              <a:off x="415" y="2539"/>
              <a:ext cx="4207" cy="1"/>
            </a:xfrm>
            <a:prstGeom prst="line">
              <a:avLst/>
            </a:prstGeom>
            <a:noFill/>
            <a:ln w="0">
              <a:solidFill>
                <a:srgbClr val="000000"/>
              </a:solidFill>
              <a:round/>
              <a:headEnd/>
              <a:tailEnd/>
            </a:ln>
          </p:spPr>
          <p:txBody>
            <a:bodyPr/>
            <a:lstStyle/>
            <a:p>
              <a:endParaRPr lang="ru-RU"/>
            </a:p>
          </p:txBody>
        </p:sp>
        <p:sp>
          <p:nvSpPr>
            <p:cNvPr id="26634" name="Line 13"/>
            <p:cNvSpPr>
              <a:spLocks noChangeShapeType="1"/>
            </p:cNvSpPr>
            <p:nvPr/>
          </p:nvSpPr>
          <p:spPr bwMode="auto">
            <a:xfrm>
              <a:off x="415" y="2265"/>
              <a:ext cx="4207" cy="1"/>
            </a:xfrm>
            <a:prstGeom prst="line">
              <a:avLst/>
            </a:prstGeom>
            <a:noFill/>
            <a:ln w="0">
              <a:solidFill>
                <a:srgbClr val="000000"/>
              </a:solidFill>
              <a:round/>
              <a:headEnd/>
              <a:tailEnd/>
            </a:ln>
          </p:spPr>
          <p:txBody>
            <a:bodyPr/>
            <a:lstStyle/>
            <a:p>
              <a:endParaRPr lang="ru-RU"/>
            </a:p>
          </p:txBody>
        </p:sp>
        <p:sp>
          <p:nvSpPr>
            <p:cNvPr id="26635" name="Line 14"/>
            <p:cNvSpPr>
              <a:spLocks noChangeShapeType="1"/>
            </p:cNvSpPr>
            <p:nvPr/>
          </p:nvSpPr>
          <p:spPr bwMode="auto">
            <a:xfrm>
              <a:off x="415" y="1997"/>
              <a:ext cx="4207" cy="1"/>
            </a:xfrm>
            <a:prstGeom prst="line">
              <a:avLst/>
            </a:prstGeom>
            <a:noFill/>
            <a:ln w="0">
              <a:solidFill>
                <a:srgbClr val="000000"/>
              </a:solidFill>
              <a:round/>
              <a:headEnd/>
              <a:tailEnd/>
            </a:ln>
          </p:spPr>
          <p:txBody>
            <a:bodyPr/>
            <a:lstStyle/>
            <a:p>
              <a:endParaRPr lang="ru-RU"/>
            </a:p>
          </p:txBody>
        </p:sp>
        <p:sp>
          <p:nvSpPr>
            <p:cNvPr id="26636" name="Line 15"/>
            <p:cNvSpPr>
              <a:spLocks noChangeShapeType="1"/>
            </p:cNvSpPr>
            <p:nvPr/>
          </p:nvSpPr>
          <p:spPr bwMode="auto">
            <a:xfrm>
              <a:off x="415" y="1729"/>
              <a:ext cx="4207" cy="1"/>
            </a:xfrm>
            <a:prstGeom prst="line">
              <a:avLst/>
            </a:prstGeom>
            <a:noFill/>
            <a:ln w="0">
              <a:solidFill>
                <a:srgbClr val="000000"/>
              </a:solidFill>
              <a:round/>
              <a:headEnd/>
              <a:tailEnd/>
            </a:ln>
          </p:spPr>
          <p:txBody>
            <a:bodyPr/>
            <a:lstStyle/>
            <a:p>
              <a:endParaRPr lang="ru-RU"/>
            </a:p>
          </p:txBody>
        </p:sp>
        <p:sp>
          <p:nvSpPr>
            <p:cNvPr id="26637" name="Line 16"/>
            <p:cNvSpPr>
              <a:spLocks noChangeShapeType="1"/>
            </p:cNvSpPr>
            <p:nvPr/>
          </p:nvSpPr>
          <p:spPr bwMode="auto">
            <a:xfrm>
              <a:off x="415" y="1461"/>
              <a:ext cx="4207" cy="1"/>
            </a:xfrm>
            <a:prstGeom prst="line">
              <a:avLst/>
            </a:prstGeom>
            <a:noFill/>
            <a:ln w="0">
              <a:solidFill>
                <a:srgbClr val="000000"/>
              </a:solidFill>
              <a:round/>
              <a:headEnd/>
              <a:tailEnd/>
            </a:ln>
          </p:spPr>
          <p:txBody>
            <a:bodyPr/>
            <a:lstStyle/>
            <a:p>
              <a:endParaRPr lang="ru-RU"/>
            </a:p>
          </p:txBody>
        </p:sp>
        <p:sp>
          <p:nvSpPr>
            <p:cNvPr id="26638" name="Line 17"/>
            <p:cNvSpPr>
              <a:spLocks noChangeShapeType="1"/>
            </p:cNvSpPr>
            <p:nvPr/>
          </p:nvSpPr>
          <p:spPr bwMode="auto">
            <a:xfrm>
              <a:off x="415" y="1187"/>
              <a:ext cx="4207" cy="1"/>
            </a:xfrm>
            <a:prstGeom prst="line">
              <a:avLst/>
            </a:prstGeom>
            <a:noFill/>
            <a:ln w="0">
              <a:solidFill>
                <a:srgbClr val="000000"/>
              </a:solidFill>
              <a:round/>
              <a:headEnd/>
              <a:tailEnd/>
            </a:ln>
          </p:spPr>
          <p:txBody>
            <a:bodyPr/>
            <a:lstStyle/>
            <a:p>
              <a:endParaRPr lang="ru-RU"/>
            </a:p>
          </p:txBody>
        </p:sp>
        <p:sp>
          <p:nvSpPr>
            <p:cNvPr id="26639" name="Line 18"/>
            <p:cNvSpPr>
              <a:spLocks noChangeShapeType="1"/>
            </p:cNvSpPr>
            <p:nvPr/>
          </p:nvSpPr>
          <p:spPr bwMode="auto">
            <a:xfrm>
              <a:off x="415" y="919"/>
              <a:ext cx="4207" cy="1"/>
            </a:xfrm>
            <a:prstGeom prst="line">
              <a:avLst/>
            </a:prstGeom>
            <a:noFill/>
            <a:ln w="0">
              <a:solidFill>
                <a:srgbClr val="000000"/>
              </a:solidFill>
              <a:round/>
              <a:headEnd/>
              <a:tailEnd/>
            </a:ln>
          </p:spPr>
          <p:txBody>
            <a:bodyPr/>
            <a:lstStyle/>
            <a:p>
              <a:endParaRPr lang="ru-RU"/>
            </a:p>
          </p:txBody>
        </p:sp>
        <p:sp>
          <p:nvSpPr>
            <p:cNvPr id="26640" name="Rectangle 19"/>
            <p:cNvSpPr>
              <a:spLocks noChangeArrowheads="1"/>
            </p:cNvSpPr>
            <p:nvPr/>
          </p:nvSpPr>
          <p:spPr bwMode="auto">
            <a:xfrm>
              <a:off x="415" y="919"/>
              <a:ext cx="4207" cy="2697"/>
            </a:xfrm>
            <a:prstGeom prst="rect">
              <a:avLst/>
            </a:prstGeom>
            <a:noFill/>
            <a:ln w="7938">
              <a:solidFill>
                <a:srgbClr val="CCFFFF"/>
              </a:solidFill>
              <a:miter lim="800000"/>
              <a:headEnd/>
              <a:tailEnd/>
            </a:ln>
          </p:spPr>
          <p:txBody>
            <a:bodyPr/>
            <a:lstStyle/>
            <a:p>
              <a:pPr algn="r" eaLnBrk="0" hangingPunct="0"/>
              <a:endParaRPr lang="en-US" sz="1400"/>
            </a:p>
          </p:txBody>
        </p:sp>
        <p:sp>
          <p:nvSpPr>
            <p:cNvPr id="26641" name="Rectangle 20"/>
            <p:cNvSpPr>
              <a:spLocks noChangeArrowheads="1"/>
            </p:cNvSpPr>
            <p:nvPr/>
          </p:nvSpPr>
          <p:spPr bwMode="auto">
            <a:xfrm>
              <a:off x="4251" y="2134"/>
              <a:ext cx="216" cy="1482"/>
            </a:xfrm>
            <a:prstGeom prst="rect">
              <a:avLst/>
            </a:prstGeom>
            <a:solidFill>
              <a:srgbClr val="9999FF"/>
            </a:solidFill>
            <a:ln w="7938">
              <a:solidFill>
                <a:srgbClr val="000000"/>
              </a:solidFill>
              <a:miter lim="800000"/>
              <a:headEnd/>
              <a:tailEnd/>
            </a:ln>
          </p:spPr>
          <p:txBody>
            <a:bodyPr/>
            <a:lstStyle/>
            <a:p>
              <a:pPr algn="r" eaLnBrk="0" hangingPunct="0"/>
              <a:endParaRPr lang="en-US" sz="1400"/>
            </a:p>
          </p:txBody>
        </p:sp>
        <p:sp>
          <p:nvSpPr>
            <p:cNvPr id="26642" name="Rectangle 21"/>
            <p:cNvSpPr>
              <a:spLocks noChangeArrowheads="1"/>
            </p:cNvSpPr>
            <p:nvPr/>
          </p:nvSpPr>
          <p:spPr bwMode="auto">
            <a:xfrm>
              <a:off x="3724" y="2402"/>
              <a:ext cx="216" cy="1214"/>
            </a:xfrm>
            <a:prstGeom prst="rect">
              <a:avLst/>
            </a:prstGeom>
            <a:solidFill>
              <a:srgbClr val="9999FF"/>
            </a:solidFill>
            <a:ln w="7938">
              <a:solidFill>
                <a:srgbClr val="000000"/>
              </a:solidFill>
              <a:miter lim="800000"/>
              <a:headEnd/>
              <a:tailEnd/>
            </a:ln>
          </p:spPr>
          <p:txBody>
            <a:bodyPr/>
            <a:lstStyle/>
            <a:p>
              <a:pPr algn="r" eaLnBrk="0" hangingPunct="0"/>
              <a:endParaRPr lang="en-US" sz="1400"/>
            </a:p>
          </p:txBody>
        </p:sp>
        <p:sp>
          <p:nvSpPr>
            <p:cNvPr id="26643" name="Rectangle 22"/>
            <p:cNvSpPr>
              <a:spLocks noChangeArrowheads="1"/>
            </p:cNvSpPr>
            <p:nvPr/>
          </p:nvSpPr>
          <p:spPr bwMode="auto">
            <a:xfrm>
              <a:off x="3202" y="2456"/>
              <a:ext cx="210" cy="1160"/>
            </a:xfrm>
            <a:prstGeom prst="rect">
              <a:avLst/>
            </a:prstGeom>
            <a:solidFill>
              <a:srgbClr val="9999FF"/>
            </a:solidFill>
            <a:ln w="7938">
              <a:solidFill>
                <a:srgbClr val="000000"/>
              </a:solidFill>
              <a:miter lim="800000"/>
              <a:headEnd/>
              <a:tailEnd/>
            </a:ln>
          </p:spPr>
          <p:txBody>
            <a:bodyPr/>
            <a:lstStyle/>
            <a:p>
              <a:pPr algn="r" eaLnBrk="0" hangingPunct="0"/>
              <a:endParaRPr lang="en-US" sz="1400"/>
            </a:p>
          </p:txBody>
        </p:sp>
        <p:sp>
          <p:nvSpPr>
            <p:cNvPr id="26644" name="Rectangle 23"/>
            <p:cNvSpPr>
              <a:spLocks noChangeArrowheads="1"/>
            </p:cNvSpPr>
            <p:nvPr/>
          </p:nvSpPr>
          <p:spPr bwMode="auto">
            <a:xfrm>
              <a:off x="2674" y="2539"/>
              <a:ext cx="216" cy="1077"/>
            </a:xfrm>
            <a:prstGeom prst="rect">
              <a:avLst/>
            </a:prstGeom>
            <a:solidFill>
              <a:srgbClr val="9999FF"/>
            </a:solidFill>
            <a:ln w="7938">
              <a:solidFill>
                <a:srgbClr val="000000"/>
              </a:solidFill>
              <a:miter lim="800000"/>
              <a:headEnd/>
              <a:tailEnd/>
            </a:ln>
          </p:spPr>
          <p:txBody>
            <a:bodyPr/>
            <a:lstStyle/>
            <a:p>
              <a:pPr algn="r" eaLnBrk="0" hangingPunct="0"/>
              <a:endParaRPr lang="en-US" sz="1400"/>
            </a:p>
          </p:txBody>
        </p:sp>
        <p:sp>
          <p:nvSpPr>
            <p:cNvPr id="26645" name="Rectangle 24"/>
            <p:cNvSpPr>
              <a:spLocks noChangeArrowheads="1"/>
            </p:cNvSpPr>
            <p:nvPr/>
          </p:nvSpPr>
          <p:spPr bwMode="auto">
            <a:xfrm>
              <a:off x="2147" y="2807"/>
              <a:ext cx="216" cy="809"/>
            </a:xfrm>
            <a:prstGeom prst="rect">
              <a:avLst/>
            </a:prstGeom>
            <a:solidFill>
              <a:srgbClr val="9999FF"/>
            </a:solidFill>
            <a:ln w="7938">
              <a:solidFill>
                <a:srgbClr val="000000"/>
              </a:solidFill>
              <a:miter lim="800000"/>
              <a:headEnd/>
              <a:tailEnd/>
            </a:ln>
          </p:spPr>
          <p:txBody>
            <a:bodyPr/>
            <a:lstStyle/>
            <a:p>
              <a:pPr algn="r" eaLnBrk="0" hangingPunct="0"/>
              <a:endParaRPr lang="en-US" sz="1400"/>
            </a:p>
          </p:txBody>
        </p:sp>
        <p:sp>
          <p:nvSpPr>
            <p:cNvPr id="26646" name="Rectangle 25"/>
            <p:cNvSpPr>
              <a:spLocks noChangeArrowheads="1"/>
            </p:cNvSpPr>
            <p:nvPr/>
          </p:nvSpPr>
          <p:spPr bwMode="auto">
            <a:xfrm>
              <a:off x="1620" y="3075"/>
              <a:ext cx="216" cy="541"/>
            </a:xfrm>
            <a:prstGeom prst="rect">
              <a:avLst/>
            </a:prstGeom>
            <a:solidFill>
              <a:srgbClr val="9999FF"/>
            </a:solidFill>
            <a:ln w="7938">
              <a:solidFill>
                <a:srgbClr val="000000"/>
              </a:solidFill>
              <a:miter lim="800000"/>
              <a:headEnd/>
              <a:tailEnd/>
            </a:ln>
          </p:spPr>
          <p:txBody>
            <a:bodyPr/>
            <a:lstStyle/>
            <a:p>
              <a:pPr algn="r" eaLnBrk="0" hangingPunct="0"/>
              <a:endParaRPr lang="en-US" sz="1400"/>
            </a:p>
          </p:txBody>
        </p:sp>
        <p:sp>
          <p:nvSpPr>
            <p:cNvPr id="26647" name="Rectangle 26"/>
            <p:cNvSpPr>
              <a:spLocks noChangeArrowheads="1"/>
            </p:cNvSpPr>
            <p:nvPr/>
          </p:nvSpPr>
          <p:spPr bwMode="auto">
            <a:xfrm>
              <a:off x="1098" y="3294"/>
              <a:ext cx="211" cy="322"/>
            </a:xfrm>
            <a:prstGeom prst="rect">
              <a:avLst/>
            </a:prstGeom>
            <a:solidFill>
              <a:srgbClr val="9999FF"/>
            </a:solidFill>
            <a:ln w="7938">
              <a:solidFill>
                <a:srgbClr val="000000"/>
              </a:solidFill>
              <a:miter lim="800000"/>
              <a:headEnd/>
              <a:tailEnd/>
            </a:ln>
          </p:spPr>
          <p:txBody>
            <a:bodyPr/>
            <a:lstStyle/>
            <a:p>
              <a:pPr algn="r" eaLnBrk="0" hangingPunct="0"/>
              <a:endParaRPr lang="en-US" sz="1400"/>
            </a:p>
          </p:txBody>
        </p:sp>
        <p:sp>
          <p:nvSpPr>
            <p:cNvPr id="26648" name="Rectangle 27"/>
            <p:cNvSpPr>
              <a:spLocks noChangeArrowheads="1"/>
            </p:cNvSpPr>
            <p:nvPr/>
          </p:nvSpPr>
          <p:spPr bwMode="auto">
            <a:xfrm>
              <a:off x="571" y="3266"/>
              <a:ext cx="216" cy="350"/>
            </a:xfrm>
            <a:prstGeom prst="rect">
              <a:avLst/>
            </a:prstGeom>
            <a:solidFill>
              <a:srgbClr val="9999FF"/>
            </a:solidFill>
            <a:ln w="7938">
              <a:solidFill>
                <a:srgbClr val="000000"/>
              </a:solidFill>
              <a:miter lim="800000"/>
              <a:headEnd/>
              <a:tailEnd/>
            </a:ln>
          </p:spPr>
          <p:txBody>
            <a:bodyPr/>
            <a:lstStyle/>
            <a:p>
              <a:pPr algn="r" eaLnBrk="0" hangingPunct="0"/>
              <a:endParaRPr lang="en-US" sz="1400"/>
            </a:p>
          </p:txBody>
        </p:sp>
        <p:sp>
          <p:nvSpPr>
            <p:cNvPr id="26649" name="Line 28"/>
            <p:cNvSpPr>
              <a:spLocks noChangeShapeType="1"/>
            </p:cNvSpPr>
            <p:nvPr/>
          </p:nvSpPr>
          <p:spPr bwMode="auto">
            <a:xfrm>
              <a:off x="4622" y="919"/>
              <a:ext cx="1" cy="2697"/>
            </a:xfrm>
            <a:prstGeom prst="line">
              <a:avLst/>
            </a:prstGeom>
            <a:noFill/>
            <a:ln w="0">
              <a:solidFill>
                <a:srgbClr val="000000"/>
              </a:solidFill>
              <a:round/>
              <a:headEnd/>
              <a:tailEnd/>
            </a:ln>
          </p:spPr>
          <p:txBody>
            <a:bodyPr/>
            <a:lstStyle/>
            <a:p>
              <a:endParaRPr lang="ru-RU"/>
            </a:p>
          </p:txBody>
        </p:sp>
        <p:sp>
          <p:nvSpPr>
            <p:cNvPr id="26650" name="Line 29"/>
            <p:cNvSpPr>
              <a:spLocks noChangeShapeType="1"/>
            </p:cNvSpPr>
            <p:nvPr/>
          </p:nvSpPr>
          <p:spPr bwMode="auto">
            <a:xfrm>
              <a:off x="4622" y="3616"/>
              <a:ext cx="20" cy="1"/>
            </a:xfrm>
            <a:prstGeom prst="line">
              <a:avLst/>
            </a:prstGeom>
            <a:noFill/>
            <a:ln w="0">
              <a:solidFill>
                <a:srgbClr val="000000"/>
              </a:solidFill>
              <a:round/>
              <a:headEnd/>
              <a:tailEnd/>
            </a:ln>
          </p:spPr>
          <p:txBody>
            <a:bodyPr/>
            <a:lstStyle/>
            <a:p>
              <a:endParaRPr lang="ru-RU"/>
            </a:p>
          </p:txBody>
        </p:sp>
        <p:sp>
          <p:nvSpPr>
            <p:cNvPr id="26651" name="Line 30"/>
            <p:cNvSpPr>
              <a:spLocks noChangeShapeType="1"/>
            </p:cNvSpPr>
            <p:nvPr/>
          </p:nvSpPr>
          <p:spPr bwMode="auto">
            <a:xfrm>
              <a:off x="4622" y="3348"/>
              <a:ext cx="20" cy="1"/>
            </a:xfrm>
            <a:prstGeom prst="line">
              <a:avLst/>
            </a:prstGeom>
            <a:noFill/>
            <a:ln w="0">
              <a:solidFill>
                <a:srgbClr val="000000"/>
              </a:solidFill>
              <a:round/>
              <a:headEnd/>
              <a:tailEnd/>
            </a:ln>
          </p:spPr>
          <p:txBody>
            <a:bodyPr/>
            <a:lstStyle/>
            <a:p>
              <a:endParaRPr lang="ru-RU"/>
            </a:p>
          </p:txBody>
        </p:sp>
        <p:sp>
          <p:nvSpPr>
            <p:cNvPr id="26652" name="Line 31"/>
            <p:cNvSpPr>
              <a:spLocks noChangeShapeType="1"/>
            </p:cNvSpPr>
            <p:nvPr/>
          </p:nvSpPr>
          <p:spPr bwMode="auto">
            <a:xfrm>
              <a:off x="4622" y="3075"/>
              <a:ext cx="20" cy="1"/>
            </a:xfrm>
            <a:prstGeom prst="line">
              <a:avLst/>
            </a:prstGeom>
            <a:noFill/>
            <a:ln w="0">
              <a:solidFill>
                <a:srgbClr val="000000"/>
              </a:solidFill>
              <a:round/>
              <a:headEnd/>
              <a:tailEnd/>
            </a:ln>
          </p:spPr>
          <p:txBody>
            <a:bodyPr/>
            <a:lstStyle/>
            <a:p>
              <a:endParaRPr lang="ru-RU"/>
            </a:p>
          </p:txBody>
        </p:sp>
        <p:sp>
          <p:nvSpPr>
            <p:cNvPr id="26653" name="Line 32"/>
            <p:cNvSpPr>
              <a:spLocks noChangeShapeType="1"/>
            </p:cNvSpPr>
            <p:nvPr/>
          </p:nvSpPr>
          <p:spPr bwMode="auto">
            <a:xfrm>
              <a:off x="4622" y="2807"/>
              <a:ext cx="20" cy="1"/>
            </a:xfrm>
            <a:prstGeom prst="line">
              <a:avLst/>
            </a:prstGeom>
            <a:noFill/>
            <a:ln w="0">
              <a:solidFill>
                <a:srgbClr val="000000"/>
              </a:solidFill>
              <a:round/>
              <a:headEnd/>
              <a:tailEnd/>
            </a:ln>
          </p:spPr>
          <p:txBody>
            <a:bodyPr/>
            <a:lstStyle/>
            <a:p>
              <a:endParaRPr lang="ru-RU"/>
            </a:p>
          </p:txBody>
        </p:sp>
        <p:sp>
          <p:nvSpPr>
            <p:cNvPr id="26654" name="Line 33"/>
            <p:cNvSpPr>
              <a:spLocks noChangeShapeType="1"/>
            </p:cNvSpPr>
            <p:nvPr/>
          </p:nvSpPr>
          <p:spPr bwMode="auto">
            <a:xfrm>
              <a:off x="4622" y="2539"/>
              <a:ext cx="20" cy="1"/>
            </a:xfrm>
            <a:prstGeom prst="line">
              <a:avLst/>
            </a:prstGeom>
            <a:noFill/>
            <a:ln w="0">
              <a:solidFill>
                <a:srgbClr val="000000"/>
              </a:solidFill>
              <a:round/>
              <a:headEnd/>
              <a:tailEnd/>
            </a:ln>
          </p:spPr>
          <p:txBody>
            <a:bodyPr/>
            <a:lstStyle/>
            <a:p>
              <a:endParaRPr lang="ru-RU"/>
            </a:p>
          </p:txBody>
        </p:sp>
        <p:sp>
          <p:nvSpPr>
            <p:cNvPr id="26655" name="Line 34"/>
            <p:cNvSpPr>
              <a:spLocks noChangeShapeType="1"/>
            </p:cNvSpPr>
            <p:nvPr/>
          </p:nvSpPr>
          <p:spPr bwMode="auto">
            <a:xfrm>
              <a:off x="4622" y="2265"/>
              <a:ext cx="20" cy="1"/>
            </a:xfrm>
            <a:prstGeom prst="line">
              <a:avLst/>
            </a:prstGeom>
            <a:noFill/>
            <a:ln w="0">
              <a:solidFill>
                <a:srgbClr val="000000"/>
              </a:solidFill>
              <a:round/>
              <a:headEnd/>
              <a:tailEnd/>
            </a:ln>
          </p:spPr>
          <p:txBody>
            <a:bodyPr/>
            <a:lstStyle/>
            <a:p>
              <a:endParaRPr lang="ru-RU"/>
            </a:p>
          </p:txBody>
        </p:sp>
        <p:sp>
          <p:nvSpPr>
            <p:cNvPr id="26656" name="Line 35"/>
            <p:cNvSpPr>
              <a:spLocks noChangeShapeType="1"/>
            </p:cNvSpPr>
            <p:nvPr/>
          </p:nvSpPr>
          <p:spPr bwMode="auto">
            <a:xfrm>
              <a:off x="4622" y="1997"/>
              <a:ext cx="20" cy="1"/>
            </a:xfrm>
            <a:prstGeom prst="line">
              <a:avLst/>
            </a:prstGeom>
            <a:noFill/>
            <a:ln w="0">
              <a:solidFill>
                <a:srgbClr val="000000"/>
              </a:solidFill>
              <a:round/>
              <a:headEnd/>
              <a:tailEnd/>
            </a:ln>
          </p:spPr>
          <p:txBody>
            <a:bodyPr/>
            <a:lstStyle/>
            <a:p>
              <a:endParaRPr lang="ru-RU"/>
            </a:p>
          </p:txBody>
        </p:sp>
        <p:sp>
          <p:nvSpPr>
            <p:cNvPr id="26657" name="Line 36"/>
            <p:cNvSpPr>
              <a:spLocks noChangeShapeType="1"/>
            </p:cNvSpPr>
            <p:nvPr/>
          </p:nvSpPr>
          <p:spPr bwMode="auto">
            <a:xfrm>
              <a:off x="4622" y="1729"/>
              <a:ext cx="20" cy="1"/>
            </a:xfrm>
            <a:prstGeom prst="line">
              <a:avLst/>
            </a:prstGeom>
            <a:noFill/>
            <a:ln w="0">
              <a:solidFill>
                <a:srgbClr val="000000"/>
              </a:solidFill>
              <a:round/>
              <a:headEnd/>
              <a:tailEnd/>
            </a:ln>
          </p:spPr>
          <p:txBody>
            <a:bodyPr/>
            <a:lstStyle/>
            <a:p>
              <a:endParaRPr lang="ru-RU"/>
            </a:p>
          </p:txBody>
        </p:sp>
        <p:sp>
          <p:nvSpPr>
            <p:cNvPr id="26658" name="Line 37"/>
            <p:cNvSpPr>
              <a:spLocks noChangeShapeType="1"/>
            </p:cNvSpPr>
            <p:nvPr/>
          </p:nvSpPr>
          <p:spPr bwMode="auto">
            <a:xfrm>
              <a:off x="4622" y="1461"/>
              <a:ext cx="20" cy="1"/>
            </a:xfrm>
            <a:prstGeom prst="line">
              <a:avLst/>
            </a:prstGeom>
            <a:noFill/>
            <a:ln w="0">
              <a:solidFill>
                <a:srgbClr val="000000"/>
              </a:solidFill>
              <a:round/>
              <a:headEnd/>
              <a:tailEnd/>
            </a:ln>
          </p:spPr>
          <p:txBody>
            <a:bodyPr/>
            <a:lstStyle/>
            <a:p>
              <a:endParaRPr lang="ru-RU"/>
            </a:p>
          </p:txBody>
        </p:sp>
        <p:sp>
          <p:nvSpPr>
            <p:cNvPr id="26659" name="Line 38"/>
            <p:cNvSpPr>
              <a:spLocks noChangeShapeType="1"/>
            </p:cNvSpPr>
            <p:nvPr/>
          </p:nvSpPr>
          <p:spPr bwMode="auto">
            <a:xfrm>
              <a:off x="4622" y="1187"/>
              <a:ext cx="20" cy="1"/>
            </a:xfrm>
            <a:prstGeom prst="line">
              <a:avLst/>
            </a:prstGeom>
            <a:noFill/>
            <a:ln w="0">
              <a:solidFill>
                <a:srgbClr val="000000"/>
              </a:solidFill>
              <a:round/>
              <a:headEnd/>
              <a:tailEnd/>
            </a:ln>
          </p:spPr>
          <p:txBody>
            <a:bodyPr/>
            <a:lstStyle/>
            <a:p>
              <a:endParaRPr lang="ru-RU"/>
            </a:p>
          </p:txBody>
        </p:sp>
        <p:sp>
          <p:nvSpPr>
            <p:cNvPr id="26660" name="Line 39"/>
            <p:cNvSpPr>
              <a:spLocks noChangeShapeType="1"/>
            </p:cNvSpPr>
            <p:nvPr/>
          </p:nvSpPr>
          <p:spPr bwMode="auto">
            <a:xfrm>
              <a:off x="4622" y="919"/>
              <a:ext cx="20" cy="1"/>
            </a:xfrm>
            <a:prstGeom prst="line">
              <a:avLst/>
            </a:prstGeom>
            <a:noFill/>
            <a:ln w="0">
              <a:solidFill>
                <a:srgbClr val="000000"/>
              </a:solidFill>
              <a:round/>
              <a:headEnd/>
              <a:tailEnd/>
            </a:ln>
          </p:spPr>
          <p:txBody>
            <a:bodyPr/>
            <a:lstStyle/>
            <a:p>
              <a:endParaRPr lang="ru-RU"/>
            </a:p>
          </p:txBody>
        </p:sp>
        <p:sp>
          <p:nvSpPr>
            <p:cNvPr id="26661" name="Line 40"/>
            <p:cNvSpPr>
              <a:spLocks noChangeShapeType="1"/>
            </p:cNvSpPr>
            <p:nvPr/>
          </p:nvSpPr>
          <p:spPr bwMode="auto">
            <a:xfrm>
              <a:off x="415" y="3616"/>
              <a:ext cx="4207" cy="1"/>
            </a:xfrm>
            <a:prstGeom prst="line">
              <a:avLst/>
            </a:prstGeom>
            <a:noFill/>
            <a:ln w="0">
              <a:solidFill>
                <a:srgbClr val="000000"/>
              </a:solidFill>
              <a:round/>
              <a:headEnd/>
              <a:tailEnd/>
            </a:ln>
          </p:spPr>
          <p:txBody>
            <a:bodyPr/>
            <a:lstStyle/>
            <a:p>
              <a:endParaRPr lang="ru-RU"/>
            </a:p>
          </p:txBody>
        </p:sp>
        <p:sp>
          <p:nvSpPr>
            <p:cNvPr id="26662" name="Line 41"/>
            <p:cNvSpPr>
              <a:spLocks noChangeShapeType="1"/>
            </p:cNvSpPr>
            <p:nvPr/>
          </p:nvSpPr>
          <p:spPr bwMode="auto">
            <a:xfrm flipV="1">
              <a:off x="4622" y="3616"/>
              <a:ext cx="1" cy="22"/>
            </a:xfrm>
            <a:prstGeom prst="line">
              <a:avLst/>
            </a:prstGeom>
            <a:noFill/>
            <a:ln w="0">
              <a:solidFill>
                <a:srgbClr val="000000"/>
              </a:solidFill>
              <a:round/>
              <a:headEnd/>
              <a:tailEnd/>
            </a:ln>
          </p:spPr>
          <p:txBody>
            <a:bodyPr/>
            <a:lstStyle/>
            <a:p>
              <a:endParaRPr lang="ru-RU"/>
            </a:p>
          </p:txBody>
        </p:sp>
        <p:sp>
          <p:nvSpPr>
            <p:cNvPr id="26663" name="Line 42"/>
            <p:cNvSpPr>
              <a:spLocks noChangeShapeType="1"/>
            </p:cNvSpPr>
            <p:nvPr/>
          </p:nvSpPr>
          <p:spPr bwMode="auto">
            <a:xfrm flipV="1">
              <a:off x="4095" y="3616"/>
              <a:ext cx="1" cy="22"/>
            </a:xfrm>
            <a:prstGeom prst="line">
              <a:avLst/>
            </a:prstGeom>
            <a:noFill/>
            <a:ln w="0">
              <a:solidFill>
                <a:srgbClr val="000000"/>
              </a:solidFill>
              <a:round/>
              <a:headEnd/>
              <a:tailEnd/>
            </a:ln>
          </p:spPr>
          <p:txBody>
            <a:bodyPr/>
            <a:lstStyle/>
            <a:p>
              <a:endParaRPr lang="ru-RU"/>
            </a:p>
          </p:txBody>
        </p:sp>
        <p:sp>
          <p:nvSpPr>
            <p:cNvPr id="26664" name="Line 43"/>
            <p:cNvSpPr>
              <a:spLocks noChangeShapeType="1"/>
            </p:cNvSpPr>
            <p:nvPr/>
          </p:nvSpPr>
          <p:spPr bwMode="auto">
            <a:xfrm flipV="1">
              <a:off x="3568" y="3616"/>
              <a:ext cx="1" cy="22"/>
            </a:xfrm>
            <a:prstGeom prst="line">
              <a:avLst/>
            </a:prstGeom>
            <a:noFill/>
            <a:ln w="0">
              <a:solidFill>
                <a:srgbClr val="000000"/>
              </a:solidFill>
              <a:round/>
              <a:headEnd/>
              <a:tailEnd/>
            </a:ln>
          </p:spPr>
          <p:txBody>
            <a:bodyPr/>
            <a:lstStyle/>
            <a:p>
              <a:endParaRPr lang="ru-RU"/>
            </a:p>
          </p:txBody>
        </p:sp>
        <p:sp>
          <p:nvSpPr>
            <p:cNvPr id="26665" name="Line 44"/>
            <p:cNvSpPr>
              <a:spLocks noChangeShapeType="1"/>
            </p:cNvSpPr>
            <p:nvPr/>
          </p:nvSpPr>
          <p:spPr bwMode="auto">
            <a:xfrm flipV="1">
              <a:off x="3046" y="3616"/>
              <a:ext cx="1" cy="22"/>
            </a:xfrm>
            <a:prstGeom prst="line">
              <a:avLst/>
            </a:prstGeom>
            <a:noFill/>
            <a:ln w="0">
              <a:solidFill>
                <a:srgbClr val="000000"/>
              </a:solidFill>
              <a:round/>
              <a:headEnd/>
              <a:tailEnd/>
            </a:ln>
          </p:spPr>
          <p:txBody>
            <a:bodyPr/>
            <a:lstStyle/>
            <a:p>
              <a:endParaRPr lang="ru-RU"/>
            </a:p>
          </p:txBody>
        </p:sp>
        <p:sp>
          <p:nvSpPr>
            <p:cNvPr id="26666" name="Line 45"/>
            <p:cNvSpPr>
              <a:spLocks noChangeShapeType="1"/>
            </p:cNvSpPr>
            <p:nvPr/>
          </p:nvSpPr>
          <p:spPr bwMode="auto">
            <a:xfrm flipV="1">
              <a:off x="2519" y="3616"/>
              <a:ext cx="1" cy="22"/>
            </a:xfrm>
            <a:prstGeom prst="line">
              <a:avLst/>
            </a:prstGeom>
            <a:noFill/>
            <a:ln w="0">
              <a:solidFill>
                <a:srgbClr val="000000"/>
              </a:solidFill>
              <a:round/>
              <a:headEnd/>
              <a:tailEnd/>
            </a:ln>
          </p:spPr>
          <p:txBody>
            <a:bodyPr/>
            <a:lstStyle/>
            <a:p>
              <a:endParaRPr lang="ru-RU"/>
            </a:p>
          </p:txBody>
        </p:sp>
        <p:sp>
          <p:nvSpPr>
            <p:cNvPr id="26667" name="Line 46"/>
            <p:cNvSpPr>
              <a:spLocks noChangeShapeType="1"/>
            </p:cNvSpPr>
            <p:nvPr/>
          </p:nvSpPr>
          <p:spPr bwMode="auto">
            <a:xfrm flipV="1">
              <a:off x="1992" y="3616"/>
              <a:ext cx="1" cy="22"/>
            </a:xfrm>
            <a:prstGeom prst="line">
              <a:avLst/>
            </a:prstGeom>
            <a:noFill/>
            <a:ln w="0">
              <a:solidFill>
                <a:srgbClr val="000000"/>
              </a:solidFill>
              <a:round/>
              <a:headEnd/>
              <a:tailEnd/>
            </a:ln>
          </p:spPr>
          <p:txBody>
            <a:bodyPr/>
            <a:lstStyle/>
            <a:p>
              <a:endParaRPr lang="ru-RU"/>
            </a:p>
          </p:txBody>
        </p:sp>
        <p:sp>
          <p:nvSpPr>
            <p:cNvPr id="26668" name="Line 47"/>
            <p:cNvSpPr>
              <a:spLocks noChangeShapeType="1"/>
            </p:cNvSpPr>
            <p:nvPr/>
          </p:nvSpPr>
          <p:spPr bwMode="auto">
            <a:xfrm flipV="1">
              <a:off x="1465" y="3616"/>
              <a:ext cx="1" cy="22"/>
            </a:xfrm>
            <a:prstGeom prst="line">
              <a:avLst/>
            </a:prstGeom>
            <a:noFill/>
            <a:ln w="0">
              <a:solidFill>
                <a:srgbClr val="000000"/>
              </a:solidFill>
              <a:round/>
              <a:headEnd/>
              <a:tailEnd/>
            </a:ln>
          </p:spPr>
          <p:txBody>
            <a:bodyPr/>
            <a:lstStyle/>
            <a:p>
              <a:endParaRPr lang="ru-RU"/>
            </a:p>
          </p:txBody>
        </p:sp>
        <p:sp>
          <p:nvSpPr>
            <p:cNvPr id="26669" name="Line 48"/>
            <p:cNvSpPr>
              <a:spLocks noChangeShapeType="1"/>
            </p:cNvSpPr>
            <p:nvPr/>
          </p:nvSpPr>
          <p:spPr bwMode="auto">
            <a:xfrm flipV="1">
              <a:off x="942" y="3616"/>
              <a:ext cx="1" cy="22"/>
            </a:xfrm>
            <a:prstGeom prst="line">
              <a:avLst/>
            </a:prstGeom>
            <a:noFill/>
            <a:ln w="0">
              <a:solidFill>
                <a:srgbClr val="000000"/>
              </a:solidFill>
              <a:round/>
              <a:headEnd/>
              <a:tailEnd/>
            </a:ln>
          </p:spPr>
          <p:txBody>
            <a:bodyPr/>
            <a:lstStyle/>
            <a:p>
              <a:endParaRPr lang="ru-RU"/>
            </a:p>
          </p:txBody>
        </p:sp>
        <p:sp>
          <p:nvSpPr>
            <p:cNvPr id="26670" name="Line 49"/>
            <p:cNvSpPr>
              <a:spLocks noChangeShapeType="1"/>
            </p:cNvSpPr>
            <p:nvPr/>
          </p:nvSpPr>
          <p:spPr bwMode="auto">
            <a:xfrm flipV="1">
              <a:off x="415" y="3616"/>
              <a:ext cx="1" cy="22"/>
            </a:xfrm>
            <a:prstGeom prst="line">
              <a:avLst/>
            </a:prstGeom>
            <a:noFill/>
            <a:ln w="0">
              <a:solidFill>
                <a:srgbClr val="000000"/>
              </a:solidFill>
              <a:round/>
              <a:headEnd/>
              <a:tailEnd/>
            </a:ln>
          </p:spPr>
          <p:txBody>
            <a:bodyPr/>
            <a:lstStyle/>
            <a:p>
              <a:endParaRPr lang="ru-RU"/>
            </a:p>
          </p:txBody>
        </p:sp>
        <p:sp>
          <p:nvSpPr>
            <p:cNvPr id="26671" name="Rectangle 50"/>
            <p:cNvSpPr>
              <a:spLocks noChangeArrowheads="1"/>
            </p:cNvSpPr>
            <p:nvPr/>
          </p:nvSpPr>
          <p:spPr bwMode="auto">
            <a:xfrm>
              <a:off x="2153" y="509"/>
              <a:ext cx="1606" cy="182"/>
            </a:xfrm>
            <a:prstGeom prst="rect">
              <a:avLst/>
            </a:prstGeom>
            <a:noFill/>
            <a:ln w="9525">
              <a:noFill/>
              <a:miter lim="800000"/>
              <a:headEnd/>
              <a:tailEnd/>
            </a:ln>
          </p:spPr>
          <p:txBody>
            <a:bodyPr wrap="none" lIns="0" tIns="0" rIns="0" bIns="0">
              <a:spAutoFit/>
            </a:bodyPr>
            <a:lstStyle/>
            <a:p>
              <a:pPr algn="r" eaLnBrk="0" hangingPunct="0"/>
              <a:r>
                <a:rPr lang="en-US" sz="1900" b="1">
                  <a:solidFill>
                    <a:srgbClr val="000000"/>
                  </a:solidFill>
                </a:rPr>
                <a:t>Отримані результати</a:t>
              </a:r>
              <a:endParaRPr lang="en-US" sz="1400"/>
            </a:p>
          </p:txBody>
        </p:sp>
        <p:sp>
          <p:nvSpPr>
            <p:cNvPr id="26672" name="Rectangle 51"/>
            <p:cNvSpPr>
              <a:spLocks noChangeArrowheads="1"/>
            </p:cNvSpPr>
            <p:nvPr/>
          </p:nvSpPr>
          <p:spPr bwMode="auto">
            <a:xfrm>
              <a:off x="4341" y="2013"/>
              <a:ext cx="80" cy="86"/>
            </a:xfrm>
            <a:prstGeom prst="rect">
              <a:avLst/>
            </a:prstGeom>
            <a:noFill/>
            <a:ln w="9525">
              <a:noFill/>
              <a:miter lim="800000"/>
              <a:headEnd/>
              <a:tailEnd/>
            </a:ln>
          </p:spPr>
          <p:txBody>
            <a:bodyPr wrap="none" lIns="0" tIns="0" rIns="0" bIns="0">
              <a:spAutoFit/>
            </a:bodyPr>
            <a:lstStyle/>
            <a:p>
              <a:pPr algn="r" eaLnBrk="0" hangingPunct="0"/>
              <a:r>
                <a:rPr lang="en-US" sz="900" b="1">
                  <a:solidFill>
                    <a:srgbClr val="000000"/>
                  </a:solidFill>
                </a:rPr>
                <a:t>55</a:t>
              </a:r>
              <a:endParaRPr lang="en-US" sz="1400"/>
            </a:p>
          </p:txBody>
        </p:sp>
        <p:sp>
          <p:nvSpPr>
            <p:cNvPr id="26673" name="Rectangle 52"/>
            <p:cNvSpPr>
              <a:spLocks noChangeArrowheads="1"/>
            </p:cNvSpPr>
            <p:nvPr/>
          </p:nvSpPr>
          <p:spPr bwMode="auto">
            <a:xfrm>
              <a:off x="3814" y="2281"/>
              <a:ext cx="80" cy="86"/>
            </a:xfrm>
            <a:prstGeom prst="rect">
              <a:avLst/>
            </a:prstGeom>
            <a:noFill/>
            <a:ln w="9525">
              <a:noFill/>
              <a:miter lim="800000"/>
              <a:headEnd/>
              <a:tailEnd/>
            </a:ln>
          </p:spPr>
          <p:txBody>
            <a:bodyPr wrap="none" lIns="0" tIns="0" rIns="0" bIns="0">
              <a:spAutoFit/>
            </a:bodyPr>
            <a:lstStyle/>
            <a:p>
              <a:pPr algn="r" eaLnBrk="0" hangingPunct="0"/>
              <a:r>
                <a:rPr lang="en-US" sz="900" b="1">
                  <a:solidFill>
                    <a:srgbClr val="000000"/>
                  </a:solidFill>
                </a:rPr>
                <a:t>45</a:t>
              </a:r>
              <a:endParaRPr lang="en-US" sz="1400"/>
            </a:p>
          </p:txBody>
        </p:sp>
        <p:sp>
          <p:nvSpPr>
            <p:cNvPr id="26674" name="Rectangle 53"/>
            <p:cNvSpPr>
              <a:spLocks noChangeArrowheads="1"/>
            </p:cNvSpPr>
            <p:nvPr/>
          </p:nvSpPr>
          <p:spPr bwMode="auto">
            <a:xfrm>
              <a:off x="3292" y="2336"/>
              <a:ext cx="80" cy="86"/>
            </a:xfrm>
            <a:prstGeom prst="rect">
              <a:avLst/>
            </a:prstGeom>
            <a:noFill/>
            <a:ln w="9525">
              <a:noFill/>
              <a:miter lim="800000"/>
              <a:headEnd/>
              <a:tailEnd/>
            </a:ln>
          </p:spPr>
          <p:txBody>
            <a:bodyPr wrap="none" lIns="0" tIns="0" rIns="0" bIns="0">
              <a:spAutoFit/>
            </a:bodyPr>
            <a:lstStyle/>
            <a:p>
              <a:pPr algn="r" eaLnBrk="0" hangingPunct="0"/>
              <a:r>
                <a:rPr lang="en-US" sz="900" b="1">
                  <a:solidFill>
                    <a:srgbClr val="000000"/>
                  </a:solidFill>
                </a:rPr>
                <a:t>43</a:t>
              </a:r>
              <a:endParaRPr lang="en-US" sz="1400"/>
            </a:p>
          </p:txBody>
        </p:sp>
        <p:sp>
          <p:nvSpPr>
            <p:cNvPr id="26675" name="Rectangle 54"/>
            <p:cNvSpPr>
              <a:spLocks noChangeArrowheads="1"/>
            </p:cNvSpPr>
            <p:nvPr/>
          </p:nvSpPr>
          <p:spPr bwMode="auto">
            <a:xfrm>
              <a:off x="2765" y="2418"/>
              <a:ext cx="80" cy="86"/>
            </a:xfrm>
            <a:prstGeom prst="rect">
              <a:avLst/>
            </a:prstGeom>
            <a:noFill/>
            <a:ln w="9525">
              <a:noFill/>
              <a:miter lim="800000"/>
              <a:headEnd/>
              <a:tailEnd/>
            </a:ln>
          </p:spPr>
          <p:txBody>
            <a:bodyPr wrap="none" lIns="0" tIns="0" rIns="0" bIns="0">
              <a:spAutoFit/>
            </a:bodyPr>
            <a:lstStyle/>
            <a:p>
              <a:pPr algn="r" eaLnBrk="0" hangingPunct="0"/>
              <a:r>
                <a:rPr lang="en-US" sz="900" b="1">
                  <a:solidFill>
                    <a:srgbClr val="000000"/>
                  </a:solidFill>
                </a:rPr>
                <a:t>40</a:t>
              </a:r>
              <a:endParaRPr lang="en-US" sz="1400"/>
            </a:p>
          </p:txBody>
        </p:sp>
        <p:sp>
          <p:nvSpPr>
            <p:cNvPr id="26676" name="Rectangle 55"/>
            <p:cNvSpPr>
              <a:spLocks noChangeArrowheads="1"/>
            </p:cNvSpPr>
            <p:nvPr/>
          </p:nvSpPr>
          <p:spPr bwMode="auto">
            <a:xfrm>
              <a:off x="2238" y="2686"/>
              <a:ext cx="80" cy="86"/>
            </a:xfrm>
            <a:prstGeom prst="rect">
              <a:avLst/>
            </a:prstGeom>
            <a:noFill/>
            <a:ln w="9525">
              <a:noFill/>
              <a:miter lim="800000"/>
              <a:headEnd/>
              <a:tailEnd/>
            </a:ln>
          </p:spPr>
          <p:txBody>
            <a:bodyPr wrap="none" lIns="0" tIns="0" rIns="0" bIns="0">
              <a:spAutoFit/>
            </a:bodyPr>
            <a:lstStyle/>
            <a:p>
              <a:pPr algn="r" eaLnBrk="0" hangingPunct="0"/>
              <a:r>
                <a:rPr lang="en-US" sz="900" b="1">
                  <a:solidFill>
                    <a:srgbClr val="000000"/>
                  </a:solidFill>
                </a:rPr>
                <a:t>30</a:t>
              </a:r>
              <a:endParaRPr lang="en-US" sz="1400"/>
            </a:p>
          </p:txBody>
        </p:sp>
        <p:sp>
          <p:nvSpPr>
            <p:cNvPr id="26677" name="Rectangle 56"/>
            <p:cNvSpPr>
              <a:spLocks noChangeArrowheads="1"/>
            </p:cNvSpPr>
            <p:nvPr/>
          </p:nvSpPr>
          <p:spPr bwMode="auto">
            <a:xfrm>
              <a:off x="1710" y="2954"/>
              <a:ext cx="80" cy="86"/>
            </a:xfrm>
            <a:prstGeom prst="rect">
              <a:avLst/>
            </a:prstGeom>
            <a:noFill/>
            <a:ln w="9525">
              <a:noFill/>
              <a:miter lim="800000"/>
              <a:headEnd/>
              <a:tailEnd/>
            </a:ln>
          </p:spPr>
          <p:txBody>
            <a:bodyPr wrap="none" lIns="0" tIns="0" rIns="0" bIns="0">
              <a:spAutoFit/>
            </a:bodyPr>
            <a:lstStyle/>
            <a:p>
              <a:pPr algn="r" eaLnBrk="0" hangingPunct="0"/>
              <a:r>
                <a:rPr lang="en-US" sz="900" b="1">
                  <a:solidFill>
                    <a:srgbClr val="000000"/>
                  </a:solidFill>
                </a:rPr>
                <a:t>20</a:t>
              </a:r>
              <a:endParaRPr lang="en-US" sz="1400"/>
            </a:p>
          </p:txBody>
        </p:sp>
        <p:sp>
          <p:nvSpPr>
            <p:cNvPr id="26678" name="Rectangle 57"/>
            <p:cNvSpPr>
              <a:spLocks noChangeArrowheads="1"/>
            </p:cNvSpPr>
            <p:nvPr/>
          </p:nvSpPr>
          <p:spPr bwMode="auto">
            <a:xfrm>
              <a:off x="1188" y="3173"/>
              <a:ext cx="80" cy="86"/>
            </a:xfrm>
            <a:prstGeom prst="rect">
              <a:avLst/>
            </a:prstGeom>
            <a:noFill/>
            <a:ln w="9525">
              <a:noFill/>
              <a:miter lim="800000"/>
              <a:headEnd/>
              <a:tailEnd/>
            </a:ln>
          </p:spPr>
          <p:txBody>
            <a:bodyPr wrap="none" lIns="0" tIns="0" rIns="0" bIns="0">
              <a:spAutoFit/>
            </a:bodyPr>
            <a:lstStyle/>
            <a:p>
              <a:pPr algn="r" eaLnBrk="0" hangingPunct="0"/>
              <a:r>
                <a:rPr lang="en-US" sz="900" b="1">
                  <a:solidFill>
                    <a:srgbClr val="000000"/>
                  </a:solidFill>
                </a:rPr>
                <a:t>12</a:t>
              </a:r>
              <a:endParaRPr lang="en-US" sz="1400"/>
            </a:p>
          </p:txBody>
        </p:sp>
        <p:sp>
          <p:nvSpPr>
            <p:cNvPr id="26679" name="Rectangle 58"/>
            <p:cNvSpPr>
              <a:spLocks noChangeArrowheads="1"/>
            </p:cNvSpPr>
            <p:nvPr/>
          </p:nvSpPr>
          <p:spPr bwMode="auto">
            <a:xfrm>
              <a:off x="661" y="3146"/>
              <a:ext cx="80" cy="86"/>
            </a:xfrm>
            <a:prstGeom prst="rect">
              <a:avLst/>
            </a:prstGeom>
            <a:noFill/>
            <a:ln w="9525">
              <a:noFill/>
              <a:miter lim="800000"/>
              <a:headEnd/>
              <a:tailEnd/>
            </a:ln>
          </p:spPr>
          <p:txBody>
            <a:bodyPr wrap="none" lIns="0" tIns="0" rIns="0" bIns="0">
              <a:spAutoFit/>
            </a:bodyPr>
            <a:lstStyle/>
            <a:p>
              <a:pPr algn="r" eaLnBrk="0" hangingPunct="0"/>
              <a:r>
                <a:rPr lang="en-US" sz="900" b="1">
                  <a:solidFill>
                    <a:srgbClr val="000000"/>
                  </a:solidFill>
                </a:rPr>
                <a:t>13</a:t>
              </a:r>
              <a:endParaRPr lang="en-US" sz="1400"/>
            </a:p>
          </p:txBody>
        </p:sp>
        <p:sp>
          <p:nvSpPr>
            <p:cNvPr id="26680" name="Rectangle 59"/>
            <p:cNvSpPr>
              <a:spLocks noChangeArrowheads="1"/>
            </p:cNvSpPr>
            <p:nvPr/>
          </p:nvSpPr>
          <p:spPr bwMode="auto">
            <a:xfrm>
              <a:off x="4698" y="3573"/>
              <a:ext cx="40" cy="86"/>
            </a:xfrm>
            <a:prstGeom prst="rect">
              <a:avLst/>
            </a:prstGeom>
            <a:noFill/>
            <a:ln w="9525">
              <a:noFill/>
              <a:miter lim="800000"/>
              <a:headEnd/>
              <a:tailEnd/>
            </a:ln>
          </p:spPr>
          <p:txBody>
            <a:bodyPr wrap="none" lIns="0" tIns="0" rIns="0" bIns="0">
              <a:spAutoFit/>
            </a:bodyPr>
            <a:lstStyle/>
            <a:p>
              <a:pPr algn="r" eaLnBrk="0" hangingPunct="0"/>
              <a:r>
                <a:rPr lang="en-US" sz="900" b="1">
                  <a:solidFill>
                    <a:srgbClr val="000000"/>
                  </a:solidFill>
                </a:rPr>
                <a:t>0</a:t>
              </a:r>
              <a:endParaRPr lang="en-US" sz="1400"/>
            </a:p>
          </p:txBody>
        </p:sp>
        <p:sp>
          <p:nvSpPr>
            <p:cNvPr id="26681" name="Rectangle 60"/>
            <p:cNvSpPr>
              <a:spLocks noChangeArrowheads="1"/>
            </p:cNvSpPr>
            <p:nvPr/>
          </p:nvSpPr>
          <p:spPr bwMode="auto">
            <a:xfrm>
              <a:off x="4693" y="3305"/>
              <a:ext cx="80" cy="86"/>
            </a:xfrm>
            <a:prstGeom prst="rect">
              <a:avLst/>
            </a:prstGeom>
            <a:noFill/>
            <a:ln w="9525">
              <a:noFill/>
              <a:miter lim="800000"/>
              <a:headEnd/>
              <a:tailEnd/>
            </a:ln>
          </p:spPr>
          <p:txBody>
            <a:bodyPr wrap="none" lIns="0" tIns="0" rIns="0" bIns="0">
              <a:spAutoFit/>
            </a:bodyPr>
            <a:lstStyle/>
            <a:p>
              <a:pPr algn="r" eaLnBrk="0" hangingPunct="0"/>
              <a:r>
                <a:rPr lang="en-US" sz="900" b="1">
                  <a:solidFill>
                    <a:srgbClr val="000000"/>
                  </a:solidFill>
                </a:rPr>
                <a:t>10</a:t>
              </a:r>
              <a:endParaRPr lang="en-US" sz="1400"/>
            </a:p>
          </p:txBody>
        </p:sp>
        <p:sp>
          <p:nvSpPr>
            <p:cNvPr id="26682" name="Rectangle 61"/>
            <p:cNvSpPr>
              <a:spLocks noChangeArrowheads="1"/>
            </p:cNvSpPr>
            <p:nvPr/>
          </p:nvSpPr>
          <p:spPr bwMode="auto">
            <a:xfrm>
              <a:off x="4693" y="3031"/>
              <a:ext cx="80" cy="86"/>
            </a:xfrm>
            <a:prstGeom prst="rect">
              <a:avLst/>
            </a:prstGeom>
            <a:noFill/>
            <a:ln w="9525">
              <a:noFill/>
              <a:miter lim="800000"/>
              <a:headEnd/>
              <a:tailEnd/>
            </a:ln>
          </p:spPr>
          <p:txBody>
            <a:bodyPr wrap="none" lIns="0" tIns="0" rIns="0" bIns="0">
              <a:spAutoFit/>
            </a:bodyPr>
            <a:lstStyle/>
            <a:p>
              <a:pPr algn="r" eaLnBrk="0" hangingPunct="0"/>
              <a:r>
                <a:rPr lang="en-US" sz="900" b="1">
                  <a:solidFill>
                    <a:srgbClr val="000000"/>
                  </a:solidFill>
                </a:rPr>
                <a:t>20</a:t>
              </a:r>
              <a:endParaRPr lang="en-US" sz="1400"/>
            </a:p>
          </p:txBody>
        </p:sp>
        <p:sp>
          <p:nvSpPr>
            <p:cNvPr id="26683" name="Rectangle 62"/>
            <p:cNvSpPr>
              <a:spLocks noChangeArrowheads="1"/>
            </p:cNvSpPr>
            <p:nvPr/>
          </p:nvSpPr>
          <p:spPr bwMode="auto">
            <a:xfrm>
              <a:off x="4693" y="2763"/>
              <a:ext cx="80" cy="86"/>
            </a:xfrm>
            <a:prstGeom prst="rect">
              <a:avLst/>
            </a:prstGeom>
            <a:noFill/>
            <a:ln w="9525">
              <a:noFill/>
              <a:miter lim="800000"/>
              <a:headEnd/>
              <a:tailEnd/>
            </a:ln>
          </p:spPr>
          <p:txBody>
            <a:bodyPr wrap="none" lIns="0" tIns="0" rIns="0" bIns="0">
              <a:spAutoFit/>
            </a:bodyPr>
            <a:lstStyle/>
            <a:p>
              <a:pPr algn="r" eaLnBrk="0" hangingPunct="0"/>
              <a:r>
                <a:rPr lang="en-US" sz="900" b="1">
                  <a:solidFill>
                    <a:srgbClr val="000000"/>
                  </a:solidFill>
                </a:rPr>
                <a:t>30</a:t>
              </a:r>
              <a:endParaRPr lang="en-US" sz="1400"/>
            </a:p>
          </p:txBody>
        </p:sp>
        <p:sp>
          <p:nvSpPr>
            <p:cNvPr id="26684" name="Rectangle 63"/>
            <p:cNvSpPr>
              <a:spLocks noChangeArrowheads="1"/>
            </p:cNvSpPr>
            <p:nvPr/>
          </p:nvSpPr>
          <p:spPr bwMode="auto">
            <a:xfrm>
              <a:off x="4693" y="2495"/>
              <a:ext cx="80" cy="86"/>
            </a:xfrm>
            <a:prstGeom prst="rect">
              <a:avLst/>
            </a:prstGeom>
            <a:noFill/>
            <a:ln w="9525">
              <a:noFill/>
              <a:miter lim="800000"/>
              <a:headEnd/>
              <a:tailEnd/>
            </a:ln>
          </p:spPr>
          <p:txBody>
            <a:bodyPr wrap="none" lIns="0" tIns="0" rIns="0" bIns="0">
              <a:spAutoFit/>
            </a:bodyPr>
            <a:lstStyle/>
            <a:p>
              <a:pPr algn="r" eaLnBrk="0" hangingPunct="0"/>
              <a:r>
                <a:rPr lang="en-US" sz="900" b="1">
                  <a:solidFill>
                    <a:srgbClr val="000000"/>
                  </a:solidFill>
                </a:rPr>
                <a:t>40</a:t>
              </a:r>
              <a:endParaRPr lang="en-US" sz="1400"/>
            </a:p>
          </p:txBody>
        </p:sp>
        <p:sp>
          <p:nvSpPr>
            <p:cNvPr id="26685" name="Rectangle 64"/>
            <p:cNvSpPr>
              <a:spLocks noChangeArrowheads="1"/>
            </p:cNvSpPr>
            <p:nvPr/>
          </p:nvSpPr>
          <p:spPr bwMode="auto">
            <a:xfrm>
              <a:off x="4693" y="2221"/>
              <a:ext cx="80" cy="86"/>
            </a:xfrm>
            <a:prstGeom prst="rect">
              <a:avLst/>
            </a:prstGeom>
            <a:noFill/>
            <a:ln w="9525">
              <a:noFill/>
              <a:miter lim="800000"/>
              <a:headEnd/>
              <a:tailEnd/>
            </a:ln>
          </p:spPr>
          <p:txBody>
            <a:bodyPr wrap="none" lIns="0" tIns="0" rIns="0" bIns="0">
              <a:spAutoFit/>
            </a:bodyPr>
            <a:lstStyle/>
            <a:p>
              <a:pPr algn="r" eaLnBrk="0" hangingPunct="0"/>
              <a:r>
                <a:rPr lang="en-US" sz="900" b="1">
                  <a:solidFill>
                    <a:srgbClr val="000000"/>
                  </a:solidFill>
                </a:rPr>
                <a:t>50</a:t>
              </a:r>
              <a:endParaRPr lang="en-US" sz="1400"/>
            </a:p>
          </p:txBody>
        </p:sp>
        <p:sp>
          <p:nvSpPr>
            <p:cNvPr id="26686" name="Rectangle 65"/>
            <p:cNvSpPr>
              <a:spLocks noChangeArrowheads="1"/>
            </p:cNvSpPr>
            <p:nvPr/>
          </p:nvSpPr>
          <p:spPr bwMode="auto">
            <a:xfrm>
              <a:off x="4693" y="1953"/>
              <a:ext cx="80" cy="86"/>
            </a:xfrm>
            <a:prstGeom prst="rect">
              <a:avLst/>
            </a:prstGeom>
            <a:noFill/>
            <a:ln w="9525">
              <a:noFill/>
              <a:miter lim="800000"/>
              <a:headEnd/>
              <a:tailEnd/>
            </a:ln>
          </p:spPr>
          <p:txBody>
            <a:bodyPr wrap="none" lIns="0" tIns="0" rIns="0" bIns="0">
              <a:spAutoFit/>
            </a:bodyPr>
            <a:lstStyle/>
            <a:p>
              <a:pPr algn="r" eaLnBrk="0" hangingPunct="0"/>
              <a:r>
                <a:rPr lang="en-US" sz="900" b="1">
                  <a:solidFill>
                    <a:srgbClr val="000000"/>
                  </a:solidFill>
                </a:rPr>
                <a:t>60</a:t>
              </a:r>
              <a:endParaRPr lang="en-US" sz="1400"/>
            </a:p>
          </p:txBody>
        </p:sp>
        <p:sp>
          <p:nvSpPr>
            <p:cNvPr id="26687" name="Rectangle 66"/>
            <p:cNvSpPr>
              <a:spLocks noChangeArrowheads="1"/>
            </p:cNvSpPr>
            <p:nvPr/>
          </p:nvSpPr>
          <p:spPr bwMode="auto">
            <a:xfrm>
              <a:off x="4693" y="1685"/>
              <a:ext cx="80" cy="86"/>
            </a:xfrm>
            <a:prstGeom prst="rect">
              <a:avLst/>
            </a:prstGeom>
            <a:noFill/>
            <a:ln w="9525">
              <a:noFill/>
              <a:miter lim="800000"/>
              <a:headEnd/>
              <a:tailEnd/>
            </a:ln>
          </p:spPr>
          <p:txBody>
            <a:bodyPr wrap="none" lIns="0" tIns="0" rIns="0" bIns="0">
              <a:spAutoFit/>
            </a:bodyPr>
            <a:lstStyle/>
            <a:p>
              <a:pPr algn="r" eaLnBrk="0" hangingPunct="0"/>
              <a:r>
                <a:rPr lang="en-US" sz="900" b="1">
                  <a:solidFill>
                    <a:srgbClr val="000000"/>
                  </a:solidFill>
                </a:rPr>
                <a:t>70</a:t>
              </a:r>
              <a:endParaRPr lang="en-US" sz="1400"/>
            </a:p>
          </p:txBody>
        </p:sp>
        <p:sp>
          <p:nvSpPr>
            <p:cNvPr id="26688" name="Rectangle 67"/>
            <p:cNvSpPr>
              <a:spLocks noChangeArrowheads="1"/>
            </p:cNvSpPr>
            <p:nvPr/>
          </p:nvSpPr>
          <p:spPr bwMode="auto">
            <a:xfrm>
              <a:off x="4693" y="1417"/>
              <a:ext cx="80" cy="86"/>
            </a:xfrm>
            <a:prstGeom prst="rect">
              <a:avLst/>
            </a:prstGeom>
            <a:noFill/>
            <a:ln w="9525">
              <a:noFill/>
              <a:miter lim="800000"/>
              <a:headEnd/>
              <a:tailEnd/>
            </a:ln>
          </p:spPr>
          <p:txBody>
            <a:bodyPr wrap="none" lIns="0" tIns="0" rIns="0" bIns="0">
              <a:spAutoFit/>
            </a:bodyPr>
            <a:lstStyle/>
            <a:p>
              <a:pPr algn="r" eaLnBrk="0" hangingPunct="0"/>
              <a:r>
                <a:rPr lang="en-US" sz="900" b="1">
                  <a:solidFill>
                    <a:srgbClr val="000000"/>
                  </a:solidFill>
                </a:rPr>
                <a:t>80</a:t>
              </a:r>
              <a:endParaRPr lang="en-US" sz="1400"/>
            </a:p>
          </p:txBody>
        </p:sp>
        <p:sp>
          <p:nvSpPr>
            <p:cNvPr id="26689" name="Rectangle 68"/>
            <p:cNvSpPr>
              <a:spLocks noChangeArrowheads="1"/>
            </p:cNvSpPr>
            <p:nvPr/>
          </p:nvSpPr>
          <p:spPr bwMode="auto">
            <a:xfrm>
              <a:off x="4693" y="1143"/>
              <a:ext cx="80" cy="86"/>
            </a:xfrm>
            <a:prstGeom prst="rect">
              <a:avLst/>
            </a:prstGeom>
            <a:noFill/>
            <a:ln w="9525">
              <a:noFill/>
              <a:miter lim="800000"/>
              <a:headEnd/>
              <a:tailEnd/>
            </a:ln>
          </p:spPr>
          <p:txBody>
            <a:bodyPr wrap="none" lIns="0" tIns="0" rIns="0" bIns="0">
              <a:spAutoFit/>
            </a:bodyPr>
            <a:lstStyle/>
            <a:p>
              <a:pPr algn="r" eaLnBrk="0" hangingPunct="0"/>
              <a:r>
                <a:rPr lang="en-US" sz="900" b="1">
                  <a:solidFill>
                    <a:srgbClr val="000000"/>
                  </a:solidFill>
                </a:rPr>
                <a:t>90</a:t>
              </a:r>
              <a:endParaRPr lang="en-US" sz="1400"/>
            </a:p>
          </p:txBody>
        </p:sp>
        <p:sp>
          <p:nvSpPr>
            <p:cNvPr id="26690" name="Rectangle 69"/>
            <p:cNvSpPr>
              <a:spLocks noChangeArrowheads="1"/>
            </p:cNvSpPr>
            <p:nvPr/>
          </p:nvSpPr>
          <p:spPr bwMode="auto">
            <a:xfrm>
              <a:off x="4694" y="875"/>
              <a:ext cx="120" cy="86"/>
            </a:xfrm>
            <a:prstGeom prst="rect">
              <a:avLst/>
            </a:prstGeom>
            <a:noFill/>
            <a:ln w="9525">
              <a:noFill/>
              <a:miter lim="800000"/>
              <a:headEnd/>
              <a:tailEnd/>
            </a:ln>
          </p:spPr>
          <p:txBody>
            <a:bodyPr wrap="none" lIns="0" tIns="0" rIns="0" bIns="0">
              <a:spAutoFit/>
            </a:bodyPr>
            <a:lstStyle/>
            <a:p>
              <a:pPr algn="r" eaLnBrk="0" hangingPunct="0"/>
              <a:r>
                <a:rPr lang="en-US" sz="900" b="1">
                  <a:solidFill>
                    <a:srgbClr val="000000"/>
                  </a:solidFill>
                </a:rPr>
                <a:t>100</a:t>
              </a:r>
              <a:endParaRPr lang="en-US" sz="1400"/>
            </a:p>
          </p:txBody>
        </p:sp>
        <p:sp>
          <p:nvSpPr>
            <p:cNvPr id="26691" name="Rectangle 70"/>
            <p:cNvSpPr>
              <a:spLocks noChangeArrowheads="1"/>
            </p:cNvSpPr>
            <p:nvPr/>
          </p:nvSpPr>
          <p:spPr bwMode="auto">
            <a:xfrm>
              <a:off x="4288" y="3677"/>
              <a:ext cx="224" cy="86"/>
            </a:xfrm>
            <a:prstGeom prst="rect">
              <a:avLst/>
            </a:prstGeom>
            <a:noFill/>
            <a:ln w="9525">
              <a:noFill/>
              <a:miter lim="800000"/>
              <a:headEnd/>
              <a:tailEnd/>
            </a:ln>
          </p:spPr>
          <p:txBody>
            <a:bodyPr wrap="none" lIns="0" tIns="0" rIns="0" bIns="0">
              <a:spAutoFit/>
            </a:bodyPr>
            <a:lstStyle/>
            <a:p>
              <a:pPr algn="r" eaLnBrk="0" hangingPunct="0"/>
              <a:r>
                <a:rPr lang="en-US" sz="900" b="1">
                  <a:solidFill>
                    <a:srgbClr val="000000"/>
                  </a:solidFill>
                </a:rPr>
                <a:t>Втома</a:t>
              </a:r>
              <a:endParaRPr lang="en-US" sz="1400"/>
            </a:p>
          </p:txBody>
        </p:sp>
        <p:sp>
          <p:nvSpPr>
            <p:cNvPr id="26692" name="Rectangle 71"/>
            <p:cNvSpPr>
              <a:spLocks noChangeArrowheads="1"/>
            </p:cNvSpPr>
            <p:nvPr/>
          </p:nvSpPr>
          <p:spPr bwMode="auto">
            <a:xfrm>
              <a:off x="3685" y="3677"/>
              <a:ext cx="320" cy="86"/>
            </a:xfrm>
            <a:prstGeom prst="rect">
              <a:avLst/>
            </a:prstGeom>
            <a:noFill/>
            <a:ln w="9525">
              <a:noFill/>
              <a:miter lim="800000"/>
              <a:headEnd/>
              <a:tailEnd/>
            </a:ln>
          </p:spPr>
          <p:txBody>
            <a:bodyPr wrap="none" lIns="0" tIns="0" rIns="0" bIns="0">
              <a:spAutoFit/>
            </a:bodyPr>
            <a:lstStyle/>
            <a:p>
              <a:pPr algn="r" eaLnBrk="0" hangingPunct="0"/>
              <a:r>
                <a:rPr lang="en-US" sz="900" b="1">
                  <a:solidFill>
                    <a:srgbClr val="000000"/>
                  </a:solidFill>
                </a:rPr>
                <a:t>Депресія</a:t>
              </a:r>
              <a:endParaRPr lang="en-US" sz="1400"/>
            </a:p>
          </p:txBody>
        </p:sp>
        <p:sp>
          <p:nvSpPr>
            <p:cNvPr id="26693" name="Rectangle 72"/>
            <p:cNvSpPr>
              <a:spLocks noChangeArrowheads="1"/>
            </p:cNvSpPr>
            <p:nvPr/>
          </p:nvSpPr>
          <p:spPr bwMode="auto">
            <a:xfrm>
              <a:off x="3133" y="3677"/>
              <a:ext cx="359" cy="86"/>
            </a:xfrm>
            <a:prstGeom prst="rect">
              <a:avLst/>
            </a:prstGeom>
            <a:noFill/>
            <a:ln w="9525">
              <a:noFill/>
              <a:miter lim="800000"/>
              <a:headEnd/>
              <a:tailEnd/>
            </a:ln>
          </p:spPr>
          <p:txBody>
            <a:bodyPr wrap="none" lIns="0" tIns="0" rIns="0" bIns="0">
              <a:spAutoFit/>
            </a:bodyPr>
            <a:lstStyle/>
            <a:p>
              <a:pPr algn="r" eaLnBrk="0" hangingPunct="0"/>
              <a:r>
                <a:rPr lang="en-US" sz="900" b="1">
                  <a:solidFill>
                    <a:srgbClr val="000000"/>
                  </a:solidFill>
                </a:rPr>
                <a:t>Не знання</a:t>
              </a:r>
              <a:endParaRPr lang="en-US" sz="1400"/>
            </a:p>
          </p:txBody>
        </p:sp>
        <p:sp>
          <p:nvSpPr>
            <p:cNvPr id="26694" name="Rectangle 73"/>
            <p:cNvSpPr>
              <a:spLocks noChangeArrowheads="1"/>
            </p:cNvSpPr>
            <p:nvPr/>
          </p:nvSpPr>
          <p:spPr bwMode="auto">
            <a:xfrm>
              <a:off x="3131" y="3770"/>
              <a:ext cx="371" cy="86"/>
            </a:xfrm>
            <a:prstGeom prst="rect">
              <a:avLst/>
            </a:prstGeom>
            <a:noFill/>
            <a:ln w="9525">
              <a:noFill/>
              <a:miter lim="800000"/>
              <a:headEnd/>
              <a:tailEnd/>
            </a:ln>
          </p:spPr>
          <p:txBody>
            <a:bodyPr wrap="none" lIns="0" tIns="0" rIns="0" bIns="0">
              <a:spAutoFit/>
            </a:bodyPr>
            <a:lstStyle/>
            <a:p>
              <a:pPr algn="r" eaLnBrk="0" hangingPunct="0"/>
              <a:r>
                <a:rPr lang="en-US" sz="900" b="1">
                  <a:solidFill>
                    <a:srgbClr val="000000"/>
                  </a:solidFill>
                </a:rPr>
                <a:t>психології</a:t>
              </a:r>
              <a:endParaRPr lang="en-US" sz="1400"/>
            </a:p>
          </p:txBody>
        </p:sp>
        <p:sp>
          <p:nvSpPr>
            <p:cNvPr id="26695" name="Rectangle 74"/>
            <p:cNvSpPr>
              <a:spLocks noChangeArrowheads="1"/>
            </p:cNvSpPr>
            <p:nvPr/>
          </p:nvSpPr>
          <p:spPr bwMode="auto">
            <a:xfrm>
              <a:off x="2628" y="3677"/>
              <a:ext cx="337" cy="86"/>
            </a:xfrm>
            <a:prstGeom prst="rect">
              <a:avLst/>
            </a:prstGeom>
            <a:noFill/>
            <a:ln w="9525">
              <a:noFill/>
              <a:miter lim="800000"/>
              <a:headEnd/>
              <a:tailEnd/>
            </a:ln>
          </p:spPr>
          <p:txBody>
            <a:bodyPr wrap="none" lIns="0" tIns="0" rIns="0" bIns="0">
              <a:spAutoFit/>
            </a:bodyPr>
            <a:lstStyle/>
            <a:p>
              <a:pPr algn="r" eaLnBrk="0" hangingPunct="0"/>
              <a:r>
                <a:rPr lang="en-US" sz="900" b="1">
                  <a:solidFill>
                    <a:srgbClr val="000000"/>
                  </a:solidFill>
                </a:rPr>
                <a:t>Невміння</a:t>
              </a:r>
              <a:endParaRPr lang="en-US" sz="1400"/>
            </a:p>
          </p:txBody>
        </p:sp>
        <p:sp>
          <p:nvSpPr>
            <p:cNvPr id="26696" name="Rectangle 75"/>
            <p:cNvSpPr>
              <a:spLocks noChangeArrowheads="1"/>
            </p:cNvSpPr>
            <p:nvPr/>
          </p:nvSpPr>
          <p:spPr bwMode="auto">
            <a:xfrm>
              <a:off x="2606" y="3770"/>
              <a:ext cx="375" cy="86"/>
            </a:xfrm>
            <a:prstGeom prst="rect">
              <a:avLst/>
            </a:prstGeom>
            <a:noFill/>
            <a:ln w="9525">
              <a:noFill/>
              <a:miter lim="800000"/>
              <a:headEnd/>
              <a:tailEnd/>
            </a:ln>
          </p:spPr>
          <p:txBody>
            <a:bodyPr wrap="none" lIns="0" tIns="0" rIns="0" bIns="0">
              <a:spAutoFit/>
            </a:bodyPr>
            <a:lstStyle/>
            <a:p>
              <a:pPr algn="r" eaLnBrk="0" hangingPunct="0"/>
              <a:r>
                <a:rPr lang="en-US" sz="900" b="1">
                  <a:solidFill>
                    <a:srgbClr val="000000"/>
                  </a:solidFill>
                </a:rPr>
                <a:t>розвивати</a:t>
              </a:r>
              <a:endParaRPr lang="en-US" sz="1400"/>
            </a:p>
          </p:txBody>
        </p:sp>
        <p:sp>
          <p:nvSpPr>
            <p:cNvPr id="26697" name="Rectangle 76"/>
            <p:cNvSpPr>
              <a:spLocks noChangeArrowheads="1"/>
            </p:cNvSpPr>
            <p:nvPr/>
          </p:nvSpPr>
          <p:spPr bwMode="auto">
            <a:xfrm>
              <a:off x="2622" y="3863"/>
              <a:ext cx="348" cy="86"/>
            </a:xfrm>
            <a:prstGeom prst="rect">
              <a:avLst/>
            </a:prstGeom>
            <a:noFill/>
            <a:ln w="9525">
              <a:noFill/>
              <a:miter lim="800000"/>
              <a:headEnd/>
              <a:tailEnd/>
            </a:ln>
          </p:spPr>
          <p:txBody>
            <a:bodyPr wrap="none" lIns="0" tIns="0" rIns="0" bIns="0">
              <a:spAutoFit/>
            </a:bodyPr>
            <a:lstStyle/>
            <a:p>
              <a:pPr algn="r" eaLnBrk="0" hangingPunct="0"/>
              <a:r>
                <a:rPr lang="en-US" sz="900" b="1">
                  <a:solidFill>
                    <a:srgbClr val="000000"/>
                  </a:solidFill>
                </a:rPr>
                <a:t>творчість</a:t>
              </a:r>
              <a:endParaRPr lang="en-US" sz="1400"/>
            </a:p>
          </p:txBody>
        </p:sp>
        <p:sp>
          <p:nvSpPr>
            <p:cNvPr id="26698" name="Rectangle 77"/>
            <p:cNvSpPr>
              <a:spLocks noChangeArrowheads="1"/>
            </p:cNvSpPr>
            <p:nvPr/>
          </p:nvSpPr>
          <p:spPr bwMode="auto">
            <a:xfrm>
              <a:off x="2020" y="3677"/>
              <a:ext cx="484" cy="86"/>
            </a:xfrm>
            <a:prstGeom prst="rect">
              <a:avLst/>
            </a:prstGeom>
            <a:noFill/>
            <a:ln w="9525">
              <a:noFill/>
              <a:miter lim="800000"/>
              <a:headEnd/>
              <a:tailEnd/>
            </a:ln>
          </p:spPr>
          <p:txBody>
            <a:bodyPr wrap="none" lIns="0" tIns="0" rIns="0" bIns="0">
              <a:spAutoFit/>
            </a:bodyPr>
            <a:lstStyle/>
            <a:p>
              <a:pPr algn="r" eaLnBrk="0" hangingPunct="0"/>
              <a:r>
                <a:rPr lang="en-US" sz="900" b="1">
                  <a:solidFill>
                    <a:srgbClr val="000000"/>
                  </a:solidFill>
                </a:rPr>
                <a:t>Не володіння</a:t>
              </a:r>
              <a:endParaRPr lang="en-US" sz="1400"/>
            </a:p>
          </p:txBody>
        </p:sp>
        <p:sp>
          <p:nvSpPr>
            <p:cNvPr id="26699" name="Rectangle 78"/>
            <p:cNvSpPr>
              <a:spLocks noChangeArrowheads="1"/>
            </p:cNvSpPr>
            <p:nvPr/>
          </p:nvSpPr>
          <p:spPr bwMode="auto">
            <a:xfrm>
              <a:off x="2071" y="3770"/>
              <a:ext cx="403" cy="86"/>
            </a:xfrm>
            <a:prstGeom prst="rect">
              <a:avLst/>
            </a:prstGeom>
            <a:noFill/>
            <a:ln w="9525">
              <a:noFill/>
              <a:miter lim="800000"/>
              <a:headEnd/>
              <a:tailEnd/>
            </a:ln>
          </p:spPr>
          <p:txBody>
            <a:bodyPr wrap="none" lIns="0" tIns="0" rIns="0" bIns="0">
              <a:spAutoFit/>
            </a:bodyPr>
            <a:lstStyle/>
            <a:p>
              <a:pPr algn="r" eaLnBrk="0" hangingPunct="0"/>
              <a:r>
                <a:rPr lang="en-US" sz="900" b="1">
                  <a:solidFill>
                    <a:srgbClr val="000000"/>
                  </a:solidFill>
                </a:rPr>
                <a:t>методикою</a:t>
              </a:r>
              <a:endParaRPr lang="en-US" sz="1400"/>
            </a:p>
          </p:txBody>
        </p:sp>
        <p:sp>
          <p:nvSpPr>
            <p:cNvPr id="26700" name="Rectangle 79"/>
            <p:cNvSpPr>
              <a:spLocks noChangeArrowheads="1"/>
            </p:cNvSpPr>
            <p:nvPr/>
          </p:nvSpPr>
          <p:spPr bwMode="auto">
            <a:xfrm>
              <a:off x="1557" y="3677"/>
              <a:ext cx="375" cy="86"/>
            </a:xfrm>
            <a:prstGeom prst="rect">
              <a:avLst/>
            </a:prstGeom>
            <a:noFill/>
            <a:ln w="9525">
              <a:noFill/>
              <a:miter lim="800000"/>
              <a:headEnd/>
              <a:tailEnd/>
            </a:ln>
          </p:spPr>
          <p:txBody>
            <a:bodyPr wrap="none" lIns="0" tIns="0" rIns="0" bIns="0">
              <a:spAutoFit/>
            </a:bodyPr>
            <a:lstStyle/>
            <a:p>
              <a:pPr algn="r" eaLnBrk="0" hangingPunct="0"/>
              <a:r>
                <a:rPr lang="en-US" sz="900" b="1">
                  <a:solidFill>
                    <a:srgbClr val="000000"/>
                  </a:solidFill>
                </a:rPr>
                <a:t>Конфлікти</a:t>
              </a:r>
              <a:endParaRPr lang="en-US" sz="1400"/>
            </a:p>
          </p:txBody>
        </p:sp>
        <p:sp>
          <p:nvSpPr>
            <p:cNvPr id="26701" name="Rectangle 80"/>
            <p:cNvSpPr>
              <a:spLocks noChangeArrowheads="1"/>
            </p:cNvSpPr>
            <p:nvPr/>
          </p:nvSpPr>
          <p:spPr bwMode="auto">
            <a:xfrm>
              <a:off x="1030" y="3677"/>
              <a:ext cx="359" cy="86"/>
            </a:xfrm>
            <a:prstGeom prst="rect">
              <a:avLst/>
            </a:prstGeom>
            <a:noFill/>
            <a:ln w="9525">
              <a:noFill/>
              <a:miter lim="800000"/>
              <a:headEnd/>
              <a:tailEnd/>
            </a:ln>
          </p:spPr>
          <p:txBody>
            <a:bodyPr wrap="none" lIns="0" tIns="0" rIns="0" bIns="0">
              <a:spAutoFit/>
            </a:bodyPr>
            <a:lstStyle/>
            <a:p>
              <a:pPr algn="r" eaLnBrk="0" hangingPunct="0"/>
              <a:r>
                <a:rPr lang="en-US" sz="900" b="1">
                  <a:solidFill>
                    <a:srgbClr val="000000"/>
                  </a:solidFill>
                </a:rPr>
                <a:t>Не знання</a:t>
              </a:r>
              <a:endParaRPr lang="en-US" sz="1400"/>
            </a:p>
          </p:txBody>
        </p:sp>
        <p:sp>
          <p:nvSpPr>
            <p:cNvPr id="26702" name="Rectangle 81"/>
            <p:cNvSpPr>
              <a:spLocks noChangeArrowheads="1"/>
            </p:cNvSpPr>
            <p:nvPr/>
          </p:nvSpPr>
          <p:spPr bwMode="auto">
            <a:xfrm>
              <a:off x="1043" y="3770"/>
              <a:ext cx="341" cy="86"/>
            </a:xfrm>
            <a:prstGeom prst="rect">
              <a:avLst/>
            </a:prstGeom>
            <a:noFill/>
            <a:ln w="9525">
              <a:noFill/>
              <a:miter lim="800000"/>
              <a:headEnd/>
              <a:tailEnd/>
            </a:ln>
          </p:spPr>
          <p:txBody>
            <a:bodyPr wrap="none" lIns="0" tIns="0" rIns="0" bIns="0">
              <a:spAutoFit/>
            </a:bodyPr>
            <a:lstStyle/>
            <a:p>
              <a:pPr algn="r" eaLnBrk="0" hangingPunct="0"/>
              <a:r>
                <a:rPr lang="en-US" sz="900" b="1">
                  <a:solidFill>
                    <a:srgbClr val="000000"/>
                  </a:solidFill>
                </a:rPr>
                <a:t>предмету</a:t>
              </a:r>
              <a:endParaRPr lang="en-US" sz="1400"/>
            </a:p>
          </p:txBody>
        </p:sp>
        <p:sp>
          <p:nvSpPr>
            <p:cNvPr id="26703" name="Rectangle 82"/>
            <p:cNvSpPr>
              <a:spLocks noChangeArrowheads="1"/>
            </p:cNvSpPr>
            <p:nvPr/>
          </p:nvSpPr>
          <p:spPr bwMode="auto">
            <a:xfrm>
              <a:off x="505" y="3677"/>
              <a:ext cx="357" cy="86"/>
            </a:xfrm>
            <a:prstGeom prst="rect">
              <a:avLst/>
            </a:prstGeom>
            <a:noFill/>
            <a:ln w="9525">
              <a:noFill/>
              <a:miter lim="800000"/>
              <a:headEnd/>
              <a:tailEnd/>
            </a:ln>
          </p:spPr>
          <p:txBody>
            <a:bodyPr wrap="none" lIns="0" tIns="0" rIns="0" bIns="0">
              <a:spAutoFit/>
            </a:bodyPr>
            <a:lstStyle/>
            <a:p>
              <a:pPr algn="r" eaLnBrk="0" hangingPunct="0"/>
              <a:r>
                <a:rPr lang="en-US" sz="900" b="1">
                  <a:solidFill>
                    <a:srgbClr val="000000"/>
                  </a:solidFill>
                </a:rPr>
                <a:t>Не вміння</a:t>
              </a:r>
              <a:endParaRPr lang="en-US" sz="1400"/>
            </a:p>
          </p:txBody>
        </p:sp>
        <p:sp>
          <p:nvSpPr>
            <p:cNvPr id="26704" name="Rectangle 83"/>
            <p:cNvSpPr>
              <a:spLocks noChangeArrowheads="1"/>
            </p:cNvSpPr>
            <p:nvPr/>
          </p:nvSpPr>
          <p:spPr bwMode="auto">
            <a:xfrm>
              <a:off x="547" y="3770"/>
              <a:ext cx="295" cy="86"/>
            </a:xfrm>
            <a:prstGeom prst="rect">
              <a:avLst/>
            </a:prstGeom>
            <a:noFill/>
            <a:ln w="9525">
              <a:noFill/>
              <a:miter lim="800000"/>
              <a:headEnd/>
              <a:tailEnd/>
            </a:ln>
          </p:spPr>
          <p:txBody>
            <a:bodyPr wrap="none" lIns="0" tIns="0" rIns="0" bIns="0">
              <a:spAutoFit/>
            </a:bodyPr>
            <a:lstStyle/>
            <a:p>
              <a:pPr algn="r" eaLnBrk="0" hangingPunct="0"/>
              <a:r>
                <a:rPr lang="en-US" sz="900" b="1">
                  <a:solidFill>
                    <a:srgbClr val="000000"/>
                  </a:solidFill>
                </a:rPr>
                <a:t>тримати</a:t>
              </a:r>
              <a:endParaRPr lang="en-US" sz="1400"/>
            </a:p>
          </p:txBody>
        </p:sp>
        <p:sp>
          <p:nvSpPr>
            <p:cNvPr id="26705" name="Rectangle 84"/>
            <p:cNvSpPr>
              <a:spLocks noChangeArrowheads="1"/>
            </p:cNvSpPr>
            <p:nvPr/>
          </p:nvSpPr>
          <p:spPr bwMode="auto">
            <a:xfrm>
              <a:off x="483" y="3863"/>
              <a:ext cx="410" cy="86"/>
            </a:xfrm>
            <a:prstGeom prst="rect">
              <a:avLst/>
            </a:prstGeom>
            <a:noFill/>
            <a:ln w="9525">
              <a:noFill/>
              <a:miter lim="800000"/>
              <a:headEnd/>
              <a:tailEnd/>
            </a:ln>
          </p:spPr>
          <p:txBody>
            <a:bodyPr wrap="none" lIns="0" tIns="0" rIns="0" bIns="0">
              <a:spAutoFit/>
            </a:bodyPr>
            <a:lstStyle/>
            <a:p>
              <a:pPr algn="r" eaLnBrk="0" hangingPunct="0"/>
              <a:r>
                <a:rPr lang="en-US" sz="900" b="1">
                  <a:solidFill>
                    <a:srgbClr val="000000"/>
                  </a:solidFill>
                </a:rPr>
                <a:t>дисципліну</a:t>
              </a:r>
              <a:endParaRPr lang="en-US" sz="1400"/>
            </a:p>
          </p:txBody>
        </p:sp>
        <p:sp>
          <p:nvSpPr>
            <p:cNvPr id="26706" name="Rectangle 85"/>
            <p:cNvSpPr>
              <a:spLocks noChangeArrowheads="1"/>
            </p:cNvSpPr>
            <p:nvPr/>
          </p:nvSpPr>
          <p:spPr bwMode="auto">
            <a:xfrm>
              <a:off x="4843" y="2183"/>
              <a:ext cx="608" cy="170"/>
            </a:xfrm>
            <a:prstGeom prst="rect">
              <a:avLst/>
            </a:prstGeom>
            <a:solidFill>
              <a:srgbClr val="FFFFFF"/>
            </a:solidFill>
            <a:ln w="0">
              <a:solidFill>
                <a:srgbClr val="FFFFFF"/>
              </a:solidFill>
              <a:miter lim="800000"/>
              <a:headEnd/>
              <a:tailEnd/>
            </a:ln>
          </p:spPr>
          <p:txBody>
            <a:bodyPr/>
            <a:lstStyle/>
            <a:p>
              <a:pPr algn="r" eaLnBrk="0" hangingPunct="0"/>
              <a:endParaRPr lang="en-US" sz="1400"/>
            </a:p>
          </p:txBody>
        </p:sp>
        <p:sp>
          <p:nvSpPr>
            <p:cNvPr id="26707" name="Rectangle 86"/>
            <p:cNvSpPr>
              <a:spLocks noChangeArrowheads="1"/>
            </p:cNvSpPr>
            <p:nvPr/>
          </p:nvSpPr>
          <p:spPr bwMode="auto">
            <a:xfrm>
              <a:off x="4878" y="2243"/>
              <a:ext cx="66" cy="71"/>
            </a:xfrm>
            <a:prstGeom prst="rect">
              <a:avLst/>
            </a:prstGeom>
            <a:solidFill>
              <a:srgbClr val="9999FF"/>
            </a:solidFill>
            <a:ln w="7938">
              <a:solidFill>
                <a:srgbClr val="000000"/>
              </a:solidFill>
              <a:miter lim="800000"/>
              <a:headEnd/>
              <a:tailEnd/>
            </a:ln>
          </p:spPr>
          <p:txBody>
            <a:bodyPr/>
            <a:lstStyle/>
            <a:p>
              <a:pPr algn="r" eaLnBrk="0" hangingPunct="0"/>
              <a:endParaRPr lang="en-US" sz="1400"/>
            </a:p>
          </p:txBody>
        </p:sp>
        <p:sp>
          <p:nvSpPr>
            <p:cNvPr id="26708" name="Rectangle 87"/>
            <p:cNvSpPr>
              <a:spLocks noChangeArrowheads="1"/>
            </p:cNvSpPr>
            <p:nvPr/>
          </p:nvSpPr>
          <p:spPr bwMode="auto">
            <a:xfrm>
              <a:off x="4987" y="2210"/>
              <a:ext cx="479" cy="144"/>
            </a:xfrm>
            <a:prstGeom prst="rect">
              <a:avLst/>
            </a:prstGeom>
            <a:noFill/>
            <a:ln w="9525">
              <a:noFill/>
              <a:miter lim="800000"/>
              <a:headEnd/>
              <a:tailEnd/>
            </a:ln>
          </p:spPr>
          <p:txBody>
            <a:bodyPr wrap="none" lIns="0" tIns="0" rIns="0" bIns="0">
              <a:spAutoFit/>
            </a:bodyPr>
            <a:lstStyle/>
            <a:p>
              <a:pPr algn="r" eaLnBrk="0" hangingPunct="0"/>
              <a:r>
                <a:rPr lang="en-US" sz="1500">
                  <a:solidFill>
                    <a:srgbClr val="000000"/>
                  </a:solidFill>
                </a:rPr>
                <a:t>Відсотки</a:t>
              </a:r>
              <a:endParaRPr lang="en-US" sz="1400"/>
            </a:p>
          </p:txBody>
        </p:sp>
        <p:sp>
          <p:nvSpPr>
            <p:cNvPr id="26709" name="AutoShape 88"/>
            <p:cNvSpPr>
              <a:spLocks noChangeArrowheads="1"/>
            </p:cNvSpPr>
            <p:nvPr/>
          </p:nvSpPr>
          <p:spPr bwMode="auto">
            <a:xfrm>
              <a:off x="365" y="388"/>
              <a:ext cx="5106" cy="3639"/>
            </a:xfrm>
            <a:prstGeom prst="roundRect">
              <a:avLst>
                <a:gd name="adj" fmla="val 2028"/>
              </a:avLst>
            </a:prstGeom>
            <a:noFill/>
            <a:ln w="0">
              <a:solidFill>
                <a:srgbClr val="000000"/>
              </a:solidFill>
              <a:round/>
              <a:headEnd/>
              <a:tailEnd/>
            </a:ln>
          </p:spPr>
          <p:txBody>
            <a:bodyPr/>
            <a:lstStyle/>
            <a:p>
              <a:pPr algn="r" eaLnBrk="0" hangingPunct="0"/>
              <a:endParaRPr lang="en-US" sz="1400"/>
            </a:p>
          </p:txBody>
        </p:sp>
      </p:gr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Объект 1"/>
          <p:cNvSpPr>
            <a:spLocks noGrp="1"/>
          </p:cNvSpPr>
          <p:nvPr>
            <p:ph idx="1"/>
          </p:nvPr>
        </p:nvSpPr>
        <p:spPr>
          <a:xfrm>
            <a:off x="457200" y="188913"/>
            <a:ext cx="8362950" cy="6553200"/>
          </a:xfrm>
        </p:spPr>
        <p:txBody>
          <a:bodyPr/>
          <a:lstStyle/>
          <a:p>
            <a:pPr marL="0" indent="0" algn="ctr" eaLnBrk="1" hangingPunct="1">
              <a:buFont typeface="Arial" charset="0"/>
              <a:buNone/>
            </a:pPr>
            <a:endParaRPr lang="uk-UA" sz="2800" b="1" i="1" smtClean="0">
              <a:solidFill>
                <a:srgbClr val="FF0000"/>
              </a:solidFill>
            </a:endParaRPr>
          </a:p>
          <a:p>
            <a:pPr marL="0" indent="0" algn="ctr" eaLnBrk="1" hangingPunct="1">
              <a:buFont typeface="Arial" charset="0"/>
              <a:buNone/>
            </a:pPr>
            <a:endParaRPr lang="ru-RU" sz="2800" b="1" i="1" smtClean="0">
              <a:solidFill>
                <a:srgbClr val="FF0000"/>
              </a:solidFill>
            </a:endParaRPr>
          </a:p>
        </p:txBody>
      </p:sp>
      <p:graphicFrame>
        <p:nvGraphicFramePr>
          <p:cNvPr id="4" name="Содержимое 5"/>
          <p:cNvGraphicFramePr>
            <a:graphicFrameLocks/>
          </p:cNvGraphicFramePr>
          <p:nvPr/>
        </p:nvGraphicFramePr>
        <p:xfrm>
          <a:off x="304800" y="1554162"/>
          <a:ext cx="8686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Объект 1"/>
          <p:cNvSpPr>
            <a:spLocks noGrp="1"/>
          </p:cNvSpPr>
          <p:nvPr>
            <p:ph idx="1"/>
          </p:nvPr>
        </p:nvSpPr>
        <p:spPr>
          <a:xfrm>
            <a:off x="457200" y="188913"/>
            <a:ext cx="8362950" cy="6553200"/>
          </a:xfrm>
        </p:spPr>
        <p:txBody>
          <a:bodyPr/>
          <a:lstStyle/>
          <a:p>
            <a:pPr marL="0" indent="0" algn="ctr" eaLnBrk="1" hangingPunct="1">
              <a:buFont typeface="Arial" charset="0"/>
              <a:buNone/>
            </a:pPr>
            <a:r>
              <a:rPr lang="uk-UA" sz="2800" b="1" i="1" smtClean="0">
                <a:solidFill>
                  <a:srgbClr val="FF0000"/>
                </a:solidFill>
              </a:rPr>
              <a:t>Модель ідеального вчителя</a:t>
            </a:r>
          </a:p>
          <a:p>
            <a:pPr marL="0" indent="0" algn="ctr" eaLnBrk="1" hangingPunct="1">
              <a:buFont typeface="Arial" charset="0"/>
              <a:buNone/>
            </a:pPr>
            <a:endParaRPr lang="uk-UA" sz="2800" b="1" i="1" smtClean="0">
              <a:solidFill>
                <a:srgbClr val="FF0000"/>
              </a:solidFill>
            </a:endParaRPr>
          </a:p>
          <a:p>
            <a:pPr marL="0" indent="0" algn="ctr" eaLnBrk="1" hangingPunct="1">
              <a:buFont typeface="Arial" charset="0"/>
              <a:buNone/>
            </a:pPr>
            <a:endParaRPr lang="ru-RU" sz="2800" b="1" i="1" smtClean="0">
              <a:solidFill>
                <a:srgbClr val="FF0000"/>
              </a:solidFill>
            </a:endParaRPr>
          </a:p>
        </p:txBody>
      </p:sp>
      <p:graphicFrame>
        <p:nvGraphicFramePr>
          <p:cNvPr id="3" name="Содержимое 3"/>
          <p:cNvGraphicFramePr>
            <a:graphicFrameLocks/>
          </p:cNvGraphicFramePr>
          <p:nvPr/>
        </p:nvGraphicFramePr>
        <p:xfrm>
          <a:off x="323528" y="1196752"/>
          <a:ext cx="8460159"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Объект 2"/>
          <p:cNvSpPr>
            <a:spLocks noGrp="1"/>
          </p:cNvSpPr>
          <p:nvPr>
            <p:ph idx="1"/>
          </p:nvPr>
        </p:nvSpPr>
        <p:spPr>
          <a:xfrm>
            <a:off x="971550" y="188913"/>
            <a:ext cx="7921625" cy="5937250"/>
          </a:xfrm>
        </p:spPr>
        <p:txBody>
          <a:bodyPr/>
          <a:lstStyle/>
          <a:p>
            <a:pPr marL="0" indent="0" algn="ctr" eaLnBrk="1" hangingPunct="1">
              <a:lnSpc>
                <a:spcPct val="80000"/>
              </a:lnSpc>
              <a:buFont typeface="Arial" charset="0"/>
              <a:buNone/>
            </a:pPr>
            <a:r>
              <a:rPr lang="uk-UA" altLang="ru-RU" sz="3300" b="1" i="1" smtClean="0">
                <a:solidFill>
                  <a:srgbClr val="4A18D8"/>
                </a:solidFill>
                <a:latin typeface="Arial" charset="0"/>
              </a:rPr>
              <a:t>Завдання школи (за Дж. ДьюЇ):</a:t>
            </a:r>
          </a:p>
          <a:p>
            <a:pPr marL="0" indent="0" algn="ctr" eaLnBrk="1" hangingPunct="1">
              <a:lnSpc>
                <a:spcPct val="80000"/>
              </a:lnSpc>
              <a:buFont typeface="Arial" charset="0"/>
              <a:buNone/>
            </a:pPr>
            <a:endParaRPr lang="uk-UA" altLang="ru-RU" sz="3300" b="1" i="1" smtClean="0">
              <a:solidFill>
                <a:srgbClr val="4A18D8"/>
              </a:solidFill>
              <a:latin typeface="Arial" charset="0"/>
            </a:endParaRPr>
          </a:p>
          <a:p>
            <a:pPr marL="0" indent="0" eaLnBrk="1" hangingPunct="1">
              <a:lnSpc>
                <a:spcPct val="70000"/>
              </a:lnSpc>
              <a:buFont typeface="Wingdings 2" pitchFamily="18" charset="2"/>
              <a:buNone/>
            </a:pPr>
            <a:r>
              <a:rPr lang="uk-UA" altLang="ru-RU" sz="3300" smtClean="0">
                <a:solidFill>
                  <a:srgbClr val="FF0000"/>
                </a:solidFill>
              </a:rPr>
              <a:t>1. Віднайти у дитини сили.</a:t>
            </a:r>
          </a:p>
          <a:p>
            <a:pPr marL="0" indent="0" eaLnBrk="1" hangingPunct="1">
              <a:lnSpc>
                <a:spcPct val="70000"/>
              </a:lnSpc>
              <a:buFont typeface="Wingdings 2" pitchFamily="18" charset="2"/>
              <a:buNone/>
            </a:pPr>
            <a:r>
              <a:rPr lang="uk-UA" altLang="ru-RU" sz="3300" smtClean="0">
                <a:solidFill>
                  <a:srgbClr val="FF0000"/>
                </a:solidFill>
              </a:rPr>
              <a:t>2. Задовольнити коло її інтересів.</a:t>
            </a:r>
          </a:p>
          <a:p>
            <a:pPr marL="0" indent="0" eaLnBrk="1" hangingPunct="1">
              <a:lnSpc>
                <a:spcPct val="70000"/>
              </a:lnSpc>
              <a:buFont typeface="Wingdings 2" pitchFamily="18" charset="2"/>
              <a:buNone/>
            </a:pPr>
            <a:r>
              <a:rPr lang="uk-UA" altLang="ru-RU" sz="3300" smtClean="0">
                <a:solidFill>
                  <a:srgbClr val="FF0000"/>
                </a:solidFill>
              </a:rPr>
              <a:t>3. Розвинути природні здібності і таланти.</a:t>
            </a:r>
          </a:p>
          <a:p>
            <a:pPr marL="0" indent="0" eaLnBrk="1" hangingPunct="1">
              <a:lnSpc>
                <a:spcPct val="70000"/>
              </a:lnSpc>
              <a:buFont typeface="Wingdings 2" pitchFamily="18" charset="2"/>
              <a:buNone/>
            </a:pPr>
            <a:endParaRPr lang="uk-UA" altLang="ru-RU" sz="3300" smtClean="0">
              <a:solidFill>
                <a:srgbClr val="FF0000"/>
              </a:solidFill>
              <a:latin typeface="Arial" charset="0"/>
            </a:endParaRPr>
          </a:p>
          <a:p>
            <a:pPr marL="0" indent="0" algn="ctr" eaLnBrk="1" hangingPunct="1">
              <a:lnSpc>
                <a:spcPct val="70000"/>
              </a:lnSpc>
              <a:buFont typeface="Wingdings 2" pitchFamily="18" charset="2"/>
              <a:buNone/>
            </a:pPr>
            <a:r>
              <a:rPr lang="uk-UA" altLang="ru-RU" sz="3300" i="1" smtClean="0">
                <a:solidFill>
                  <a:srgbClr val="4A18D8"/>
                </a:solidFill>
                <a:latin typeface="Arial" charset="0"/>
              </a:rPr>
              <a:t>Навчання здійснюється у тісному зв'язку з природою у формах і методах, які найбільше подобаються і притаманні дітям.</a:t>
            </a:r>
          </a:p>
          <a:p>
            <a:pPr marL="0" indent="0" algn="ctr" eaLnBrk="1" hangingPunct="1">
              <a:lnSpc>
                <a:spcPct val="70000"/>
              </a:lnSpc>
              <a:buFont typeface="Wingdings 2" pitchFamily="18" charset="2"/>
              <a:buNone/>
            </a:pPr>
            <a:endParaRPr lang="uk-UA" altLang="ru-RU" sz="3300" i="1" smtClean="0">
              <a:solidFill>
                <a:srgbClr val="4A18D8"/>
              </a:solidFill>
              <a:latin typeface="Arial" charset="0"/>
            </a:endParaRPr>
          </a:p>
          <a:p>
            <a:pPr marL="0" indent="0" algn="ctr" eaLnBrk="1" hangingPunct="1">
              <a:lnSpc>
                <a:spcPct val="70000"/>
              </a:lnSpc>
              <a:buFont typeface="Wingdings 2" pitchFamily="18" charset="2"/>
              <a:buNone/>
            </a:pPr>
            <a:r>
              <a:rPr lang="uk-UA" altLang="ru-RU" sz="3300" smtClean="0">
                <a:solidFill>
                  <a:srgbClr val="FF0000"/>
                </a:solidFill>
                <a:latin typeface="Arial" charset="0"/>
              </a:rPr>
              <a:t>У школі Дьюї дітей готують до майбутнього, навчаючи вирішувати сьогоднішні проблеми. </a:t>
            </a:r>
            <a:endParaRPr lang="ru-RU" altLang="ru-RU" sz="3300" smtClean="0">
              <a:solidFill>
                <a:srgbClr val="FF0000"/>
              </a:solidFill>
              <a:latin typeface="Arial" charset="0"/>
            </a:endParaRPr>
          </a:p>
          <a:p>
            <a:pPr marL="0" indent="0" algn="ctr" eaLnBrk="1" hangingPunct="1">
              <a:lnSpc>
                <a:spcPct val="80000"/>
              </a:lnSpc>
              <a:buFont typeface="Arial" charset="0"/>
              <a:buNone/>
            </a:pPr>
            <a:endParaRPr lang="uk-UA" sz="3300" b="1" i="1" smtClean="0">
              <a:solidFill>
                <a:srgbClr val="FF0000"/>
              </a:solidFill>
              <a:latin typeface="Arial"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4294967295"/>
          </p:nvPr>
        </p:nvGraphicFramePr>
        <p:xfrm>
          <a:off x="304800" y="332656"/>
          <a:ext cx="8515672" cy="62646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Объект 1"/>
          <p:cNvSpPr>
            <a:spLocks noGrp="1"/>
          </p:cNvSpPr>
          <p:nvPr>
            <p:ph idx="1"/>
          </p:nvPr>
        </p:nvSpPr>
        <p:spPr>
          <a:xfrm>
            <a:off x="457200" y="404813"/>
            <a:ext cx="8362950" cy="6337300"/>
          </a:xfrm>
        </p:spPr>
        <p:txBody>
          <a:bodyPr/>
          <a:lstStyle/>
          <a:p>
            <a:pPr marL="0" indent="0" algn="ctr" eaLnBrk="1" hangingPunct="1">
              <a:buFont typeface="Arial" charset="0"/>
              <a:buNone/>
            </a:pPr>
            <a:r>
              <a:rPr lang="uk-UA" altLang="ru-RU" sz="2800" b="1" i="1" smtClean="0">
                <a:solidFill>
                  <a:srgbClr val="FF0000"/>
                </a:solidFill>
              </a:rPr>
              <a:t>Методики навчання обдарованих дітей</a:t>
            </a:r>
          </a:p>
          <a:p>
            <a:pPr marL="914400" lvl="2" indent="0" eaLnBrk="1" hangingPunct="1">
              <a:buFont typeface="Arial" charset="0"/>
              <a:buNone/>
            </a:pPr>
            <a:r>
              <a:rPr lang="uk-UA" altLang="ru-RU" b="1" i="1" smtClean="0">
                <a:latin typeface="Arial" charset="0"/>
              </a:rPr>
              <a:t>1. Прискорення. </a:t>
            </a:r>
            <a:r>
              <a:rPr lang="uk-UA" altLang="ru-RU" smtClean="0">
                <a:latin typeface="Arial" charset="0"/>
              </a:rPr>
              <a:t>Навчання здійснюється в швидкому темпі, що дає можливість опанувати більшу суму знань за період навчання.</a:t>
            </a:r>
          </a:p>
          <a:p>
            <a:pPr marL="914400" lvl="2" indent="0" eaLnBrk="1" hangingPunct="1">
              <a:buFont typeface="Arial" charset="0"/>
              <a:buNone/>
            </a:pPr>
            <a:r>
              <a:rPr lang="uk-UA" altLang="ru-RU" b="1" i="1" smtClean="0">
                <a:latin typeface="Arial" charset="0"/>
              </a:rPr>
              <a:t>2. Поглиблення. </a:t>
            </a:r>
            <a:r>
              <a:rPr lang="uk-UA" altLang="ru-RU" smtClean="0">
                <a:latin typeface="Arial" charset="0"/>
              </a:rPr>
              <a:t>Навчання здійснюється за індивідуальними програмами, які виходять за межі шкільних.</a:t>
            </a:r>
          </a:p>
          <a:p>
            <a:pPr marL="914400" lvl="2" indent="0" eaLnBrk="1" hangingPunct="1">
              <a:buFont typeface="Arial" charset="0"/>
              <a:buNone/>
            </a:pPr>
            <a:r>
              <a:rPr lang="uk-UA" altLang="ru-RU" b="1" i="1" smtClean="0">
                <a:latin typeface="Arial" charset="0"/>
              </a:rPr>
              <a:t>3. Збагачення. </a:t>
            </a:r>
            <a:r>
              <a:rPr lang="uk-UA" altLang="ru-RU" smtClean="0">
                <a:latin typeface="Arial" charset="0"/>
              </a:rPr>
              <a:t>Навчання передбачає інтеграцію навчальних тем та навчальних дисциплін, отримання знань на якісно новому рівні.</a:t>
            </a:r>
          </a:p>
          <a:p>
            <a:pPr marL="914400" lvl="2" indent="0" eaLnBrk="1" hangingPunct="1">
              <a:buFont typeface="Arial" charset="0"/>
              <a:buNone/>
            </a:pPr>
            <a:r>
              <a:rPr lang="uk-UA" altLang="ru-RU" b="1" i="1" smtClean="0">
                <a:latin typeface="Arial" charset="0"/>
              </a:rPr>
              <a:t>4. Проблематизації. </a:t>
            </a:r>
            <a:r>
              <a:rPr lang="uk-UA" altLang="ru-RU" smtClean="0">
                <a:latin typeface="Arial" charset="0"/>
              </a:rPr>
              <a:t>Елемент збагаченого навчання, завдяки якому кінцевим результатом навчання є продукт по вирішенню якоїсь конкретної проблеми.</a:t>
            </a:r>
            <a:endParaRPr lang="ru-RU" altLang="ru-RU" smtClean="0">
              <a:latin typeface="Arial" charset="0"/>
            </a:endParaRPr>
          </a:p>
          <a:p>
            <a:pPr marL="0" indent="0" algn="ctr" eaLnBrk="1" hangingPunct="1">
              <a:buFont typeface="Arial" charset="0"/>
              <a:buNone/>
            </a:pPr>
            <a:endParaRPr lang="ru-RU" sz="2800" b="1" i="1" smtClean="0">
              <a:solidFill>
                <a:srgbClr val="FF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p:cNvSpPr>
          <p:nvPr>
            <p:ph type="title"/>
          </p:nvPr>
        </p:nvSpPr>
        <p:spPr/>
        <p:txBody>
          <a:bodyPr/>
          <a:lstStyle/>
          <a:p>
            <a:r>
              <a:rPr lang="uk-UA" sz="2800" smtClean="0">
                <a:solidFill>
                  <a:schemeClr val="accent2"/>
                </a:solidFill>
                <a:latin typeface="Times New Roman" pitchFamily="18" charset="0"/>
              </a:rPr>
              <a:t>Компетентність педагогічного працівника, що працює з обдарованими дітьми</a:t>
            </a:r>
          </a:p>
        </p:txBody>
      </p:sp>
      <p:sp>
        <p:nvSpPr>
          <p:cNvPr id="34818" name="Rectangle 3"/>
          <p:cNvSpPr>
            <a:spLocks noGrp="1"/>
          </p:cNvSpPr>
          <p:nvPr>
            <p:ph type="body" idx="1"/>
          </p:nvPr>
        </p:nvSpPr>
        <p:spPr/>
        <p:txBody>
          <a:bodyPr/>
          <a:lstStyle/>
          <a:p>
            <a:pPr>
              <a:lnSpc>
                <a:spcPct val="80000"/>
              </a:lnSpc>
            </a:pPr>
            <a:r>
              <a:rPr lang="uk-UA" sz="2800" smtClean="0">
                <a:solidFill>
                  <a:schemeClr val="hlink"/>
                </a:solidFill>
              </a:rPr>
              <a:t>це інтегративна професійна властивість педагога, яка формується завдяки спеціальній підготовці та повсякденній роботі педагога над власним самовдосконаленням, базується на фундаментальних знаннях значно більших за шкільну програму, власному досвіді ведення пошуку, виявлення і розвитку обдарувань дітей, мотиваціях до складної і наполегливої діяльності, вольових якостях педагогах та його прагненнях досягати успіху, що в комплексі забезпечує реалізацію природних обдарувань і талантів учнів у дорослому житті.</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Объект 2"/>
          <p:cNvSpPr>
            <a:spLocks noGrp="1"/>
          </p:cNvSpPr>
          <p:nvPr>
            <p:ph idx="1"/>
          </p:nvPr>
        </p:nvSpPr>
        <p:spPr>
          <a:xfrm>
            <a:off x="1116013" y="404813"/>
            <a:ext cx="7920037" cy="5721350"/>
          </a:xfrm>
        </p:spPr>
        <p:txBody>
          <a:bodyPr/>
          <a:lstStyle/>
          <a:p>
            <a:pPr marL="0" indent="0" algn="just" eaLnBrk="1" hangingPunct="1">
              <a:buFont typeface="Arial" charset="0"/>
              <a:buNone/>
            </a:pPr>
            <a:endParaRPr lang="uk-UA" smtClean="0"/>
          </a:p>
        </p:txBody>
      </p:sp>
      <p:graphicFrame>
        <p:nvGraphicFramePr>
          <p:cNvPr id="2" name="Схема 1"/>
          <p:cNvGraphicFramePr/>
          <p:nvPr/>
        </p:nvGraphicFramePr>
        <p:xfrm>
          <a:off x="277889" y="-366607"/>
          <a:ext cx="8335339" cy="7217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p:cNvSpPr>
          <p:nvPr>
            <p:ph type="title"/>
          </p:nvPr>
        </p:nvSpPr>
        <p:spPr>
          <a:xfrm>
            <a:off x="457200" y="0"/>
            <a:ext cx="8229600" cy="1417638"/>
          </a:xfrm>
        </p:spPr>
        <p:txBody>
          <a:bodyPr/>
          <a:lstStyle/>
          <a:p>
            <a:r>
              <a:rPr lang="uk-UA" sz="2800" smtClean="0">
                <a:solidFill>
                  <a:schemeClr val="accent2"/>
                </a:solidFill>
              </a:rPr>
              <a:t>Компоненти компетентності педагога, що працює з обдарованими дітьми</a:t>
            </a:r>
            <a:endParaRPr lang="ru-RU" sz="2800" smtClean="0">
              <a:solidFill>
                <a:schemeClr val="accent2"/>
              </a:solidFill>
            </a:endParaRPr>
          </a:p>
        </p:txBody>
      </p:sp>
      <p:sp>
        <p:nvSpPr>
          <p:cNvPr id="35842" name="Rectangle 3"/>
          <p:cNvSpPr>
            <a:spLocks noGrp="1"/>
          </p:cNvSpPr>
          <p:nvPr>
            <p:ph type="body" idx="1"/>
          </p:nvPr>
        </p:nvSpPr>
        <p:spPr>
          <a:xfrm>
            <a:off x="457200" y="1268413"/>
            <a:ext cx="8229600" cy="4857750"/>
          </a:xfrm>
        </p:spPr>
        <p:txBody>
          <a:bodyPr/>
          <a:lstStyle/>
          <a:p>
            <a:pPr marL="363538" indent="0">
              <a:lnSpc>
                <a:spcPct val="80000"/>
              </a:lnSpc>
            </a:pPr>
            <a:r>
              <a:rPr lang="uk-UA" sz="2000" smtClean="0">
                <a:solidFill>
                  <a:schemeClr val="hlink"/>
                </a:solidFill>
                <a:cs typeface="Times New Roman" pitchFamily="18" charset="0"/>
              </a:rPr>
              <a:t>Психологічна готовність вчителя до роботи з обдарованими школярами;</a:t>
            </a:r>
          </a:p>
          <a:p>
            <a:pPr marL="363538" indent="0">
              <a:lnSpc>
                <a:spcPct val="80000"/>
              </a:lnSpc>
            </a:pPr>
            <a:r>
              <a:rPr lang="uk-UA" sz="2000" smtClean="0">
                <a:solidFill>
                  <a:schemeClr val="hlink"/>
                </a:solidFill>
                <a:cs typeface="Times New Roman" pitchFamily="18" charset="0"/>
              </a:rPr>
              <a:t>Морально-етичні якості, професійної етики і культурних запитів учителя;</a:t>
            </a:r>
          </a:p>
          <a:p>
            <a:pPr marL="363538" indent="0">
              <a:lnSpc>
                <a:spcPct val="80000"/>
              </a:lnSpc>
            </a:pPr>
            <a:r>
              <a:rPr lang="uk-UA" sz="2000" smtClean="0">
                <a:solidFill>
                  <a:schemeClr val="hlink"/>
                </a:solidFill>
                <a:cs typeface="Times New Roman" pitchFamily="18" charset="0"/>
              </a:rPr>
              <a:t>Науково-теоретична та технологічна готовність вчителя, знання нормативних документів, нових педагогічних технологій, інновацій;</a:t>
            </a:r>
          </a:p>
          <a:p>
            <a:pPr marL="363538" indent="0">
              <a:lnSpc>
                <a:spcPct val="80000"/>
              </a:lnSpc>
            </a:pPr>
            <a:r>
              <a:rPr lang="uk-UA" sz="2000" smtClean="0">
                <a:solidFill>
                  <a:schemeClr val="hlink"/>
                </a:solidFill>
                <a:cs typeface="Times New Roman" pitchFamily="18" charset="0"/>
              </a:rPr>
              <a:t>Висока ерудиція, широкий кругозір і фундаментальні знання.</a:t>
            </a:r>
          </a:p>
          <a:p>
            <a:pPr marL="363538" indent="0">
              <a:lnSpc>
                <a:spcPct val="80000"/>
              </a:lnSpc>
              <a:buFont typeface="Arial" charset="0"/>
              <a:buNone/>
            </a:pPr>
            <a:r>
              <a:rPr lang="uk-UA" sz="2000" smtClean="0">
                <a:solidFill>
                  <a:schemeClr val="hlink"/>
                </a:solidFill>
                <a:cs typeface="Times New Roman" pitchFamily="18" charset="0"/>
              </a:rPr>
              <a:t>Компетентність це вміння:</a:t>
            </a:r>
          </a:p>
          <a:p>
            <a:pPr marL="363538" indent="0">
              <a:lnSpc>
                <a:spcPct val="80000"/>
              </a:lnSpc>
            </a:pPr>
            <a:r>
              <a:rPr lang="uk-UA" sz="2000" smtClean="0">
                <a:solidFill>
                  <a:schemeClr val="hlink"/>
                </a:solidFill>
                <a:cs typeface="Times New Roman" pitchFamily="18" charset="0"/>
              </a:rPr>
              <a:t> планувати та прогнозувати діяльність з обдарованими дітьми.</a:t>
            </a:r>
          </a:p>
          <a:p>
            <a:pPr marL="363538" indent="0">
              <a:lnSpc>
                <a:spcPct val="80000"/>
              </a:lnSpc>
            </a:pPr>
            <a:r>
              <a:rPr lang="uk-UA" sz="2000" smtClean="0">
                <a:solidFill>
                  <a:schemeClr val="hlink"/>
                </a:solidFill>
                <a:cs typeface="Times New Roman" pitchFamily="18" charset="0"/>
              </a:rPr>
              <a:t> формувати та реалізувати програми індивідуального розвитку й саморозвитку обдарованих дітей;</a:t>
            </a:r>
          </a:p>
          <a:p>
            <a:pPr marL="363538" indent="0">
              <a:lnSpc>
                <a:spcPct val="80000"/>
              </a:lnSpc>
            </a:pPr>
            <a:r>
              <a:rPr lang="uk-UA" sz="2000" smtClean="0">
                <a:solidFill>
                  <a:schemeClr val="hlink"/>
                </a:solidFill>
                <a:cs typeface="Times New Roman" pitchFamily="18" charset="0"/>
              </a:rPr>
              <a:t> організувати науково-дослідницьку, експериментальну роботу обдарованих, супроводжувати їх роботу над творчими проектами;</a:t>
            </a:r>
          </a:p>
          <a:p>
            <a:pPr marL="363538" indent="0">
              <a:lnSpc>
                <a:spcPct val="80000"/>
              </a:lnSpc>
            </a:pPr>
            <a:r>
              <a:rPr lang="uk-UA" sz="2000" smtClean="0">
                <a:solidFill>
                  <a:schemeClr val="hlink"/>
                </a:solidFill>
                <a:cs typeface="Times New Roman" pitchFamily="18" charset="0"/>
              </a:rPr>
              <a:t>створювати навчально-виховне середовище для розкриття творчих здібностей дитини. </a:t>
            </a:r>
          </a:p>
          <a:p>
            <a:pPr marL="363538" indent="0">
              <a:lnSpc>
                <a:spcPct val="80000"/>
              </a:lnSpc>
            </a:pPr>
            <a:r>
              <a:rPr lang="uk-UA" sz="2000" smtClean="0">
                <a:solidFill>
                  <a:schemeClr val="hlink"/>
                </a:solidFill>
                <a:cs typeface="Times New Roman" pitchFamily="18" charset="0"/>
              </a:rPr>
              <a:t>безперервно підвищувати власну професійну майстерність, вдосконалювати власні творчі здібності;</a:t>
            </a:r>
          </a:p>
          <a:p>
            <a:pPr marL="363538" indent="0">
              <a:lnSpc>
                <a:spcPct val="80000"/>
              </a:lnSpc>
            </a:pPr>
            <a:r>
              <a:rPr lang="uk-UA" sz="2000" smtClean="0">
                <a:solidFill>
                  <a:schemeClr val="hlink"/>
                </a:solidFill>
                <a:cs typeface="Times New Roman" pitchFamily="18" charset="0"/>
              </a:rPr>
              <a:t>організовувати практичне застосування обдарованими дітьми набутих знань, розвинутих здібностей і обдарувань;</a:t>
            </a:r>
          </a:p>
          <a:p>
            <a:pPr marL="363538" indent="0">
              <a:lnSpc>
                <a:spcPct val="80000"/>
              </a:lnSpc>
            </a:pPr>
            <a:r>
              <a:rPr lang="uk-UA" sz="2000" smtClean="0">
                <a:solidFill>
                  <a:schemeClr val="hlink"/>
                </a:solidFill>
                <a:cs typeface="Times New Roman" pitchFamily="18" charset="0"/>
              </a:rPr>
              <a:t>здійснювати виховну роботу з обдарованими в урочний і позаурочний час, залучати громадськість і батьків до навчання і виховання обдарованих дітей.</a:t>
            </a:r>
            <a:endParaRPr lang="ru-RU" sz="2000" smtClean="0">
              <a:solidFill>
                <a:schemeClr val="hlink"/>
              </a:solidFill>
              <a:cs typeface="Times New Roman" pitchFamily="18"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Объект 1"/>
          <p:cNvSpPr>
            <a:spLocks noGrp="1"/>
          </p:cNvSpPr>
          <p:nvPr>
            <p:ph idx="1"/>
          </p:nvPr>
        </p:nvSpPr>
        <p:spPr>
          <a:xfrm>
            <a:off x="457200" y="188913"/>
            <a:ext cx="8362950" cy="6553200"/>
          </a:xfrm>
        </p:spPr>
        <p:txBody>
          <a:bodyPr/>
          <a:lstStyle/>
          <a:p>
            <a:pPr marL="0" indent="0" algn="ctr" eaLnBrk="1" hangingPunct="1">
              <a:buFont typeface="Arial" charset="0"/>
              <a:buNone/>
            </a:pPr>
            <a:endParaRPr lang="uk-UA" sz="2800" b="1" i="1" smtClean="0">
              <a:solidFill>
                <a:srgbClr val="FF0000"/>
              </a:solidFill>
            </a:endParaRPr>
          </a:p>
          <a:p>
            <a:pPr marL="0" indent="0" algn="ctr" eaLnBrk="1" hangingPunct="1">
              <a:buFont typeface="Arial" charset="0"/>
              <a:buNone/>
            </a:pPr>
            <a:endParaRPr lang="ru-RU" sz="2800" b="1" i="1" smtClean="0">
              <a:solidFill>
                <a:srgbClr val="FF0000"/>
              </a:solidFill>
            </a:endParaRPr>
          </a:p>
        </p:txBody>
      </p:sp>
      <p:graphicFrame>
        <p:nvGraphicFramePr>
          <p:cNvPr id="5" name="Содержимое 3"/>
          <p:cNvGraphicFramePr>
            <a:graphicFrameLocks/>
          </p:cNvGraphicFramePr>
          <p:nvPr/>
        </p:nvGraphicFramePr>
        <p:xfrm>
          <a:off x="304800" y="404664"/>
          <a:ext cx="8686800" cy="6120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274638"/>
            <a:ext cx="8229600" cy="850106"/>
          </a:xfrm>
        </p:spPr>
        <p:txBody>
          <a:bodyPr rtlCol="0">
            <a:normAutofit fontScale="90000"/>
          </a:bodyPr>
          <a:lstStyle/>
          <a:p>
            <a:pPr eaLnBrk="1" fontAlgn="auto" hangingPunct="1">
              <a:spcAft>
                <a:spcPts val="0"/>
              </a:spcAft>
              <a:defRPr/>
            </a:pPr>
            <a:r>
              <a:rPr lang="uk-UA" sz="3200" cap="all" dirty="0">
                <a:solidFill>
                  <a:srgbClr val="FF0000"/>
                </a:solidFill>
                <a:effectLst>
                  <a:reflection blurRad="12700" stA="48000" endA="300" endPos="55000" dir="5400000" sy="-90000" algn="bl" rotWithShape="0"/>
                </a:effectLst>
                <a:latin typeface="Trebuchet MS"/>
              </a:rPr>
              <a:t>Результатом підготовки вчителя повинна стати його готовність </a:t>
            </a:r>
            <a:r>
              <a:rPr lang="uk-UA" sz="3200" cap="all" dirty="0" smtClean="0">
                <a:solidFill>
                  <a:srgbClr val="FF0000"/>
                </a:solidFill>
                <a:effectLst>
                  <a:reflection blurRad="12700" stA="48000" endA="300" endPos="55000" dir="5400000" sy="-90000" algn="bl" rotWithShape="0"/>
                </a:effectLst>
                <a:latin typeface="Trebuchet MS"/>
              </a:rPr>
              <a:t>до:</a:t>
            </a:r>
            <a:endParaRPr lang="ru-RU" sz="3200" dirty="0">
              <a:solidFill>
                <a:srgbClr val="FF0000"/>
              </a:solidFill>
            </a:endParaRPr>
          </a:p>
        </p:txBody>
      </p:sp>
      <p:sp>
        <p:nvSpPr>
          <p:cNvPr id="38914" name="Объект 1"/>
          <p:cNvSpPr>
            <a:spLocks noGrp="1"/>
          </p:cNvSpPr>
          <p:nvPr>
            <p:ph idx="1"/>
          </p:nvPr>
        </p:nvSpPr>
        <p:spPr/>
        <p:txBody>
          <a:bodyPr/>
          <a:lstStyle/>
          <a:p>
            <a:pPr marL="0" indent="0" algn="ctr" eaLnBrk="1" hangingPunct="1">
              <a:buFont typeface="Arial" charset="0"/>
              <a:buNone/>
            </a:pPr>
            <a:endParaRPr lang="uk-UA" sz="2800" b="1" i="1" smtClean="0">
              <a:solidFill>
                <a:srgbClr val="FF0000"/>
              </a:solidFill>
            </a:endParaRPr>
          </a:p>
          <a:p>
            <a:pPr marL="0" indent="0" algn="ctr" eaLnBrk="1" hangingPunct="1">
              <a:buFont typeface="Arial" charset="0"/>
              <a:buNone/>
            </a:pPr>
            <a:endParaRPr lang="ru-RU" sz="2800" b="1" i="1" smtClean="0">
              <a:solidFill>
                <a:srgbClr val="FF0000"/>
              </a:solidFill>
            </a:endParaRPr>
          </a:p>
        </p:txBody>
      </p:sp>
      <p:graphicFrame>
        <p:nvGraphicFramePr>
          <p:cNvPr id="6" name="Содержимое 3"/>
          <p:cNvGraphicFramePr>
            <a:graphicFrameLocks/>
          </p:cNvGraphicFramePr>
          <p:nvPr/>
        </p:nvGraphicFramePr>
        <p:xfrm>
          <a:off x="304800" y="1196752"/>
          <a:ext cx="8587680" cy="54726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274638"/>
            <a:ext cx="8229600" cy="850900"/>
          </a:xfrm>
        </p:spPr>
        <p:txBody>
          <a:bodyPr rtlCol="0">
            <a:normAutofit fontScale="90000"/>
          </a:bodyPr>
          <a:lstStyle/>
          <a:p>
            <a:pPr eaLnBrk="1" fontAlgn="auto" hangingPunct="1">
              <a:spcAft>
                <a:spcPts val="0"/>
              </a:spcAft>
              <a:defRPr/>
            </a:pPr>
            <a:r>
              <a:rPr lang="uk-UA" altLang="ru-RU" sz="2300" b="1" dirty="0">
                <a:solidFill>
                  <a:srgbClr val="FF0000"/>
                </a:solidFill>
                <a:effectLst>
                  <a:outerShdw blurRad="38100" dist="38100" dir="2700000" algn="tl">
                    <a:srgbClr val="C0C0C0"/>
                  </a:outerShdw>
                </a:effectLst>
                <a:latin typeface="Times New Roman" pitchFamily="18" charset="0"/>
              </a:rPr>
              <a:t>КРИТЕРІЇ ОЦІНКИ ПРОФЕСІЙНОЇ </a:t>
            </a:r>
            <a:r>
              <a:rPr lang="uk-UA" altLang="ru-RU" sz="3200" b="1" dirty="0">
                <a:solidFill>
                  <a:srgbClr val="FF0000"/>
                </a:solidFill>
                <a:effectLst>
                  <a:outerShdw blurRad="38100" dist="38100" dir="2700000" algn="tl">
                    <a:srgbClr val="C0C0C0"/>
                  </a:outerShdw>
                </a:effectLst>
                <a:latin typeface="Times New Roman" pitchFamily="18" charset="0"/>
              </a:rPr>
              <a:t>компетентності</a:t>
            </a:r>
            <a:r>
              <a:rPr lang="uk-UA" altLang="ru-RU" sz="2900" b="1" dirty="0">
                <a:solidFill>
                  <a:srgbClr val="FF0000"/>
                </a:solidFill>
                <a:effectLst>
                  <a:outerShdw blurRad="38100" dist="38100" dir="2700000" algn="tl">
                    <a:srgbClr val="C0C0C0"/>
                  </a:outerShdw>
                </a:effectLst>
                <a:latin typeface="Times New Roman" pitchFamily="18" charset="0"/>
              </a:rPr>
              <a:t> </a:t>
            </a:r>
            <a:r>
              <a:rPr lang="uk-UA" altLang="ru-RU" sz="2300" b="1" dirty="0">
                <a:solidFill>
                  <a:srgbClr val="FF0000"/>
                </a:solidFill>
                <a:effectLst>
                  <a:outerShdw blurRad="38100" dist="38100" dir="2700000" algn="tl">
                    <a:srgbClr val="C0C0C0"/>
                  </a:outerShdw>
                </a:effectLst>
                <a:latin typeface="Times New Roman" pitchFamily="18" charset="0"/>
              </a:rPr>
              <a:t>ПЕДАГОГІЧНИХ ПРАЦІВНИКІВ ДО РОБОТИ З ОБДАРОВАНИМИ ШКОЛЯРАМИ</a:t>
            </a:r>
            <a:endParaRPr lang="ru-RU" sz="3200" dirty="0">
              <a:solidFill>
                <a:srgbClr val="FF0000"/>
              </a:solidFill>
            </a:endParaRPr>
          </a:p>
        </p:txBody>
      </p:sp>
      <p:sp>
        <p:nvSpPr>
          <p:cNvPr id="39938" name="Объект 1"/>
          <p:cNvSpPr>
            <a:spLocks noGrp="1"/>
          </p:cNvSpPr>
          <p:nvPr>
            <p:ph idx="1"/>
          </p:nvPr>
        </p:nvSpPr>
        <p:spPr/>
        <p:txBody>
          <a:bodyPr/>
          <a:lstStyle/>
          <a:p>
            <a:pPr marL="0" indent="0" algn="ctr" eaLnBrk="1" hangingPunct="1">
              <a:buFont typeface="Arial" charset="0"/>
              <a:buNone/>
            </a:pPr>
            <a:endParaRPr lang="uk-UA" sz="2800" b="1" i="1" smtClean="0">
              <a:solidFill>
                <a:srgbClr val="FF0000"/>
              </a:solidFill>
            </a:endParaRPr>
          </a:p>
          <a:p>
            <a:pPr marL="0" indent="0" algn="ctr" eaLnBrk="1" hangingPunct="1">
              <a:buFont typeface="Arial" charset="0"/>
              <a:buNone/>
            </a:pPr>
            <a:endParaRPr lang="ru-RU" sz="2800" b="1" i="1" smtClean="0">
              <a:solidFill>
                <a:srgbClr val="FF0000"/>
              </a:solidFill>
            </a:endParaRPr>
          </a:p>
        </p:txBody>
      </p:sp>
      <p:graphicFrame>
        <p:nvGraphicFramePr>
          <p:cNvPr id="6" name="Содержимое 3"/>
          <p:cNvGraphicFramePr>
            <a:graphicFrameLocks/>
          </p:cNvGraphicFramePr>
          <p:nvPr/>
        </p:nvGraphicFramePr>
        <p:xfrm>
          <a:off x="304800" y="1554162"/>
          <a:ext cx="8686800" cy="51151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Заголовок 2"/>
          <p:cNvSpPr>
            <a:spLocks noGrp="1"/>
          </p:cNvSpPr>
          <p:nvPr>
            <p:ph type="title"/>
          </p:nvPr>
        </p:nvSpPr>
        <p:spPr>
          <a:xfrm>
            <a:off x="457200" y="274638"/>
            <a:ext cx="8229600" cy="850900"/>
          </a:xfrm>
        </p:spPr>
        <p:txBody>
          <a:bodyPr/>
          <a:lstStyle/>
          <a:p>
            <a:pPr eaLnBrk="1" hangingPunct="1"/>
            <a:endParaRPr lang="uk-UA" sz="3200" smtClean="0">
              <a:solidFill>
                <a:srgbClr val="FF0000"/>
              </a:solidFill>
            </a:endParaRPr>
          </a:p>
        </p:txBody>
      </p:sp>
      <p:sp>
        <p:nvSpPr>
          <p:cNvPr id="41986" name="Объект 1"/>
          <p:cNvSpPr>
            <a:spLocks noGrp="1"/>
          </p:cNvSpPr>
          <p:nvPr>
            <p:ph idx="1"/>
          </p:nvPr>
        </p:nvSpPr>
        <p:spPr/>
        <p:txBody>
          <a:bodyPr/>
          <a:lstStyle/>
          <a:p>
            <a:pPr marL="0" indent="0" algn="ctr" eaLnBrk="1" hangingPunct="1">
              <a:buFont typeface="Arial" charset="0"/>
              <a:buNone/>
            </a:pPr>
            <a:endParaRPr lang="uk-UA" sz="2800" b="1" i="1" smtClean="0">
              <a:solidFill>
                <a:srgbClr val="FF0000"/>
              </a:solidFill>
            </a:endParaRPr>
          </a:p>
          <a:p>
            <a:pPr marL="0" indent="0" algn="ctr" eaLnBrk="1" hangingPunct="1">
              <a:buFont typeface="Arial" charset="0"/>
              <a:buNone/>
            </a:pPr>
            <a:endParaRPr lang="ru-RU" sz="2800" b="1" i="1" smtClean="0">
              <a:solidFill>
                <a:srgbClr val="FF0000"/>
              </a:solidFill>
            </a:endParaRPr>
          </a:p>
        </p:txBody>
      </p:sp>
      <p:pic>
        <p:nvPicPr>
          <p:cNvPr id="41987" name="Picture 2"/>
          <p:cNvPicPr>
            <a:picLocks noChangeAspect="1" noChangeArrowheads="1"/>
          </p:cNvPicPr>
          <p:nvPr/>
        </p:nvPicPr>
        <p:blipFill>
          <a:blip r:embed="rId2"/>
          <a:srcRect/>
          <a:stretch>
            <a:fillRect/>
          </a:stretch>
        </p:blipFill>
        <p:spPr bwMode="auto">
          <a:xfrm>
            <a:off x="511175" y="-171450"/>
            <a:ext cx="8632825" cy="6407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16013" y="404813"/>
            <a:ext cx="7920037" cy="5616575"/>
          </a:xfrm>
        </p:spPr>
        <p:txBody>
          <a:bodyPr rtlCol="0">
            <a:normAutofit lnSpcReduction="10000"/>
          </a:bodyPr>
          <a:lstStyle/>
          <a:p>
            <a:pPr marL="0" indent="0" algn="ctr" eaLnBrk="1" fontAlgn="auto" hangingPunct="1">
              <a:spcAft>
                <a:spcPts val="0"/>
              </a:spcAft>
              <a:buFont typeface="Arial" pitchFamily="34" charset="0"/>
              <a:buNone/>
              <a:defRPr/>
            </a:pPr>
            <a:r>
              <a:rPr lang="uk-UA" sz="2800" dirty="0" smtClean="0"/>
              <a:t> </a:t>
            </a:r>
          </a:p>
          <a:p>
            <a:pPr marL="0" indent="0" algn="ctr" eaLnBrk="1" fontAlgn="auto" hangingPunct="1">
              <a:spcAft>
                <a:spcPts val="0"/>
              </a:spcAft>
              <a:buFont typeface="Arial" pitchFamily="34" charset="0"/>
              <a:buNone/>
              <a:defRPr/>
            </a:pPr>
            <a:r>
              <a:rPr lang="uk-UA" altLang="ru-RU" sz="3600" dirty="0" smtClean="0">
                <a:solidFill>
                  <a:srgbClr val="FF0000"/>
                </a:solidFill>
                <a:latin typeface="Arial" charset="0"/>
              </a:rPr>
              <a:t>Тезаурус обдарованості</a:t>
            </a:r>
            <a:endParaRPr lang="uk-UA" sz="2800" dirty="0"/>
          </a:p>
          <a:p>
            <a:pPr indent="0" algn="ctr">
              <a:lnSpc>
                <a:spcPct val="150000"/>
              </a:lnSpc>
              <a:buClr>
                <a:srgbClr val="B83D68"/>
              </a:buClr>
              <a:buSzPct val="70000"/>
              <a:buFont typeface="Arial" pitchFamily="34" charset="0"/>
              <a:buNone/>
              <a:defRPr/>
            </a:pPr>
            <a:r>
              <a:rPr lang="uk-UA" altLang="ru-RU" sz="2400" dirty="0">
                <a:solidFill>
                  <a:schemeClr val="tx2">
                    <a:lumMod val="75000"/>
                  </a:schemeClr>
                </a:solidFill>
                <a:latin typeface="Arial" charset="0"/>
              </a:rPr>
              <a:t>Обдарованість – це надзвичайно складні психоемоційні, анатомо-фізіологічні, </a:t>
            </a:r>
            <a:r>
              <a:rPr lang="uk-UA" altLang="ru-RU" sz="2400" dirty="0" err="1">
                <a:solidFill>
                  <a:schemeClr val="tx2">
                    <a:lumMod val="75000"/>
                  </a:schemeClr>
                </a:solidFill>
                <a:latin typeface="Arial" charset="0"/>
              </a:rPr>
              <a:t>біолого-анатомічні</a:t>
            </a:r>
            <a:r>
              <a:rPr lang="uk-UA" altLang="ru-RU" sz="2400" dirty="0">
                <a:solidFill>
                  <a:schemeClr val="tx2">
                    <a:lumMod val="75000"/>
                  </a:schemeClr>
                </a:solidFill>
                <a:latin typeface="Arial" charset="0"/>
              </a:rPr>
              <a:t> якості та характеристики  особистості, які можуть утворюватись у певні періоди життя людини, мати свої періоди розвитку від тимчасових, ситуативних до постійних, в основі яких лежать своєрідні  задатки, фізичні, інтелектуальні, вольові та мотиваційні здібності. </a:t>
            </a:r>
            <a:endParaRPr lang="uk-UA"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p:cNvPicPr>
            <a:picLocks noChangeAspect="1" noChangeArrowheads="1"/>
          </p:cNvPicPr>
          <p:nvPr/>
        </p:nvPicPr>
        <p:blipFill>
          <a:blip r:embed="rId2"/>
          <a:srcRect/>
          <a:stretch>
            <a:fillRect/>
          </a:stretch>
        </p:blipFill>
        <p:spPr bwMode="auto">
          <a:xfrm>
            <a:off x="-612775" y="-315913"/>
            <a:ext cx="9756775" cy="69850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Объект 1"/>
          <p:cNvSpPr>
            <a:spLocks noGrp="1"/>
          </p:cNvSpPr>
          <p:nvPr>
            <p:ph idx="1"/>
          </p:nvPr>
        </p:nvSpPr>
        <p:spPr>
          <a:xfrm>
            <a:off x="457200" y="115888"/>
            <a:ext cx="8362950" cy="6626225"/>
          </a:xfrm>
        </p:spPr>
        <p:txBody>
          <a:bodyPr/>
          <a:lstStyle/>
          <a:p>
            <a:pPr marL="0" indent="0" algn="ctr" eaLnBrk="1" hangingPunct="1">
              <a:buFont typeface="Arial" charset="0"/>
              <a:buNone/>
            </a:pPr>
            <a:r>
              <a:rPr lang="uk-UA" b="1" i="1" smtClean="0">
                <a:solidFill>
                  <a:srgbClr val="FF0000"/>
                </a:solidFill>
              </a:rPr>
              <a:t>ОБДАРОВАНІСТЬ</a:t>
            </a:r>
          </a:p>
          <a:p>
            <a:pPr marL="0" indent="0" algn="ctr" eaLnBrk="1" hangingPunct="1">
              <a:buFont typeface="Arial" charset="0"/>
              <a:buNone/>
            </a:pPr>
            <a:endParaRPr lang="ru-RU" sz="2800" b="1" i="1" smtClean="0">
              <a:solidFill>
                <a:srgbClr val="FF0000"/>
              </a:solidFill>
            </a:endParaRPr>
          </a:p>
        </p:txBody>
      </p:sp>
      <p:pic>
        <p:nvPicPr>
          <p:cNvPr id="18434" name="Picture 3"/>
          <p:cNvPicPr>
            <a:picLocks noChangeAspect="1" noChangeArrowheads="1"/>
          </p:cNvPicPr>
          <p:nvPr/>
        </p:nvPicPr>
        <p:blipFill>
          <a:blip r:embed="rId2"/>
          <a:srcRect/>
          <a:stretch>
            <a:fillRect/>
          </a:stretch>
        </p:blipFill>
        <p:spPr bwMode="auto">
          <a:xfrm>
            <a:off x="188913" y="704850"/>
            <a:ext cx="8766175" cy="5456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71550" y="188913"/>
            <a:ext cx="7921625" cy="5937250"/>
          </a:xfrm>
        </p:spPr>
        <p:txBody>
          <a:bodyPr rtlCol="0">
            <a:normAutofit/>
          </a:bodyPr>
          <a:lstStyle/>
          <a:p>
            <a:pPr marL="0" indent="0" algn="ctr" eaLnBrk="1" fontAlgn="auto" hangingPunct="1">
              <a:spcAft>
                <a:spcPts val="0"/>
              </a:spcAft>
              <a:buFont typeface="Arial" pitchFamily="34" charset="0"/>
              <a:buNone/>
              <a:defRPr/>
            </a:pPr>
            <a:r>
              <a:rPr lang="uk-UA" altLang="ru-RU" sz="3600" dirty="0">
                <a:solidFill>
                  <a:srgbClr val="FF0000"/>
                </a:solidFill>
                <a:latin typeface="Arial" charset="0"/>
              </a:rPr>
              <a:t>Обдарована дитина</a:t>
            </a:r>
            <a:r>
              <a:rPr lang="uk-UA" altLang="ru-RU" sz="3600" dirty="0" smtClean="0">
                <a:solidFill>
                  <a:srgbClr val="FF0000"/>
                </a:solidFill>
                <a:latin typeface="Arial" charset="0"/>
              </a:rPr>
              <a:t>:</a:t>
            </a:r>
          </a:p>
          <a:p>
            <a:pPr eaLnBrk="1" fontAlgn="auto" hangingPunct="1">
              <a:spcAft>
                <a:spcPts val="0"/>
              </a:spcAft>
              <a:buFont typeface="Wingdings" panose="05000000000000000000" pitchFamily="2" charset="2"/>
              <a:buChar char="Ø"/>
              <a:defRPr/>
            </a:pPr>
            <a:r>
              <a:rPr lang="uk-UA" altLang="ru-RU" sz="2800" dirty="0"/>
              <a:t>ц</a:t>
            </a:r>
            <a:r>
              <a:rPr lang="uk-UA" altLang="ru-RU" sz="2800" dirty="0" smtClean="0"/>
              <a:t>е </a:t>
            </a:r>
            <a:r>
              <a:rPr lang="uk-UA" altLang="ru-RU" sz="2800" dirty="0"/>
              <a:t>дитина, яка має яскраво виражені здібності до однієї чи багатьох галузей діяльності, які дозволяють їй досягати вищих, порівняно з іншими дітьми </a:t>
            </a:r>
            <a:r>
              <a:rPr lang="uk-UA" altLang="ru-RU" sz="2800" dirty="0" smtClean="0"/>
              <a:t>результатів;</a:t>
            </a:r>
          </a:p>
          <a:p>
            <a:pPr eaLnBrk="1" fontAlgn="auto" hangingPunct="1">
              <a:spcAft>
                <a:spcPts val="0"/>
              </a:spcAft>
              <a:buFont typeface="Wingdings" panose="05000000000000000000" pitchFamily="2" charset="2"/>
              <a:buChar char="Ø"/>
              <a:defRPr/>
            </a:pPr>
            <a:r>
              <a:rPr lang="uk-UA" altLang="ru-RU" sz="2800" dirty="0"/>
              <a:t> </a:t>
            </a:r>
            <a:r>
              <a:rPr lang="uk-UA" altLang="ru-RU" sz="2800" dirty="0" smtClean="0"/>
              <a:t>США </a:t>
            </a:r>
            <a:r>
              <a:rPr lang="uk-UA" altLang="ru-RU" sz="2800" dirty="0"/>
              <a:t>– 2% учнів, що займають вищий </a:t>
            </a:r>
            <a:r>
              <a:rPr lang="uk-UA" altLang="ru-RU" sz="2800" dirty="0" smtClean="0"/>
              <a:t>щабель;</a:t>
            </a:r>
          </a:p>
          <a:p>
            <a:pPr eaLnBrk="1" fontAlgn="auto" hangingPunct="1">
              <a:spcAft>
                <a:spcPts val="0"/>
              </a:spcAft>
              <a:buFont typeface="Wingdings" panose="05000000000000000000" pitchFamily="2" charset="2"/>
              <a:buChar char="Ø"/>
              <a:defRPr/>
            </a:pPr>
            <a:r>
              <a:rPr lang="uk-UA" altLang="ru-RU" sz="2800" dirty="0"/>
              <a:t> </a:t>
            </a:r>
            <a:r>
              <a:rPr lang="uk-UA" altLang="ru-RU" sz="2800" dirty="0" smtClean="0"/>
              <a:t>Канада </a:t>
            </a:r>
            <a:r>
              <a:rPr lang="uk-UA" altLang="ru-RU" sz="2800" dirty="0"/>
              <a:t>– усі діти, які здатні опанувати шкільну програму.</a:t>
            </a:r>
            <a:endParaRPr lang="ru-RU" altLang="ru-RU" sz="2800" dirty="0"/>
          </a:p>
          <a:p>
            <a:pPr algn="just" eaLnBrk="1" fontAlgn="auto" hangingPunct="1">
              <a:spcAft>
                <a:spcPts val="0"/>
              </a:spcAft>
              <a:buFont typeface="Wingdings" panose="05000000000000000000" pitchFamily="2" charset="2"/>
              <a:buChar char="Ø"/>
              <a:defRPr/>
            </a:pPr>
            <a:endParaRPr lang="uk-UA" sz="3600" dirty="0">
              <a:solidFill>
                <a:srgbClr val="FF0000"/>
              </a:solidFill>
              <a:latin typeface="Arial" charset="0"/>
            </a:endParaRPr>
          </a:p>
        </p:txBody>
      </p:sp>
      <p:pic>
        <p:nvPicPr>
          <p:cNvPr id="19458" name="Picture 2"/>
          <p:cNvPicPr>
            <a:picLocks noChangeAspect="1" noChangeArrowheads="1"/>
          </p:cNvPicPr>
          <p:nvPr/>
        </p:nvPicPr>
        <p:blipFill>
          <a:blip r:embed="rId2"/>
          <a:srcRect/>
          <a:stretch>
            <a:fillRect/>
          </a:stretch>
        </p:blipFill>
        <p:spPr bwMode="auto">
          <a:xfrm>
            <a:off x="3635375" y="3789363"/>
            <a:ext cx="2970213" cy="30686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Объект 2"/>
          <p:cNvSpPr>
            <a:spLocks noGrp="1"/>
          </p:cNvSpPr>
          <p:nvPr>
            <p:ph idx="1"/>
          </p:nvPr>
        </p:nvSpPr>
        <p:spPr>
          <a:xfrm>
            <a:off x="1116013" y="404813"/>
            <a:ext cx="7920037" cy="5721350"/>
          </a:xfrm>
        </p:spPr>
        <p:txBody>
          <a:bodyPr/>
          <a:lstStyle/>
          <a:p>
            <a:pPr algn="just" eaLnBrk="1" hangingPunct="1">
              <a:buFont typeface="Wingdings" pitchFamily="2" charset="2"/>
              <a:buChar char="Ø"/>
            </a:pPr>
            <a:r>
              <a:rPr lang="uk-UA" smtClean="0"/>
              <a:t> </a:t>
            </a:r>
            <a:r>
              <a:rPr lang="uk-UA" sz="2800" b="1" i="1" smtClean="0"/>
              <a:t>компетенція</a:t>
            </a:r>
            <a:r>
              <a:rPr lang="uk-UA" sz="2800" smtClean="0"/>
              <a:t> – </a:t>
            </a:r>
            <a:r>
              <a:rPr lang="uk-UA" sz="2800" smtClean="0">
                <a:solidFill>
                  <a:srgbClr val="17375E"/>
                </a:solidFill>
              </a:rPr>
              <a:t>це сукупність знань, умінь, навичок, особистісних якостей як наперед задана вимога (норма) до освітньої підготовки фахівця, що описує змістове наповнення компетентності як здатності особистості здійснювати практичну діяльність; </a:t>
            </a:r>
          </a:p>
          <a:p>
            <a:pPr algn="just" eaLnBrk="1" hangingPunct="1">
              <a:buFont typeface="Arial" charset="0"/>
              <a:buNone/>
            </a:pPr>
            <a:endParaRPr lang="uk-UA" sz="2800" smtClean="0"/>
          </a:p>
          <a:p>
            <a:pPr algn="r" eaLnBrk="1" hangingPunct="1">
              <a:lnSpc>
                <a:spcPct val="110000"/>
              </a:lnSpc>
              <a:buFont typeface="Wingdings" pitchFamily="2" charset="2"/>
              <a:buChar char="Ø"/>
            </a:pPr>
            <a:r>
              <a:rPr lang="uk-UA" sz="2800" b="1" i="1" smtClean="0">
                <a:solidFill>
                  <a:srgbClr val="000000"/>
                </a:solidFill>
                <a:cs typeface="Times New Roman" pitchFamily="18" charset="0"/>
              </a:rPr>
              <a:t>компетентність</a:t>
            </a:r>
            <a:r>
              <a:rPr lang="uk-UA" sz="2800" smtClean="0">
                <a:solidFill>
                  <a:srgbClr val="000000"/>
                </a:solidFill>
                <a:cs typeface="Times New Roman" pitchFamily="18" charset="0"/>
              </a:rPr>
              <a:t> – </a:t>
            </a:r>
            <a:r>
              <a:rPr lang="uk-UA" sz="2800" smtClean="0">
                <a:solidFill>
                  <a:srgbClr val="17375E"/>
                </a:solidFill>
                <a:cs typeface="Times New Roman" pitchFamily="18" charset="0"/>
              </a:rPr>
              <a:t>сукупність знань і вмінь, необхідних для ефективної професійної діяльності: вміння аналізувати, передбачати    наслідки професійної діяльності; </a:t>
            </a:r>
          </a:p>
          <a:p>
            <a:pPr algn="just" eaLnBrk="1" hangingPunct="1">
              <a:buFont typeface="Wingdings" pitchFamily="2" charset="2"/>
              <a:buChar char="Ø"/>
            </a:pPr>
            <a:r>
              <a:rPr lang="uk-UA" sz="2800" smtClean="0">
                <a:solidFill>
                  <a:srgbClr val="17375E"/>
                </a:solidFill>
              </a:rPr>
              <a:t> </a:t>
            </a:r>
          </a:p>
          <a:p>
            <a:pPr eaLnBrk="1" hangingPunct="1">
              <a:buFont typeface="Wingdings" pitchFamily="2" charset="2"/>
              <a:buChar char="Ø"/>
            </a:pPr>
            <a:endParaRPr lang="uk-UA"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Объект 2"/>
          <p:cNvSpPr>
            <a:spLocks noGrp="1"/>
          </p:cNvSpPr>
          <p:nvPr>
            <p:ph idx="1"/>
          </p:nvPr>
        </p:nvSpPr>
        <p:spPr>
          <a:xfrm>
            <a:off x="971550" y="188913"/>
            <a:ext cx="7921625" cy="5937250"/>
          </a:xfrm>
        </p:spPr>
        <p:txBody>
          <a:bodyPr/>
          <a:lstStyle/>
          <a:p>
            <a:pPr marL="0" indent="0" algn="just" eaLnBrk="1" hangingPunct="1">
              <a:buFont typeface="Arial" charset="0"/>
              <a:buNone/>
            </a:pPr>
            <a:r>
              <a:rPr lang="uk-UA" altLang="ru-RU" sz="3600" b="1" i="1" smtClean="0">
                <a:solidFill>
                  <a:srgbClr val="FF0000"/>
                </a:solidFill>
              </a:rPr>
              <a:t>             Компетенція</a:t>
            </a:r>
            <a:r>
              <a:rPr lang="uk-UA" altLang="ru-RU" sz="3600" smtClean="0"/>
              <a:t> </a:t>
            </a:r>
            <a:r>
              <a:rPr lang="uk-UA" altLang="ru-RU" sz="3000" smtClean="0"/>
              <a:t>у перекладі з латинської означає коло питань, у яких людина добре обізнана, володіє знаннями і досвідом. Поняття компетенції є результатом не тільки загальної освіти, а й освітнього досвіду людини в цілому.</a:t>
            </a:r>
          </a:p>
          <a:p>
            <a:pPr marL="0" indent="0" algn="just" eaLnBrk="1" hangingPunct="1">
              <a:buFont typeface="Arial" charset="0"/>
              <a:buNone/>
            </a:pPr>
            <a:r>
              <a:rPr lang="uk-UA" altLang="ru-RU" sz="3000" smtClean="0"/>
              <a:t>                  Компетенція  включає сукупність взаємозв'язаних якостей особистості (знань, умінь, способів діяльності, досвіду), що задаються по відношенню до певного кола предметів і процесів і необхідних для якісної продуктивної діяльності. </a:t>
            </a:r>
            <a:endParaRPr lang="ru-RU" altLang="ru-RU" sz="3000" smtClean="0"/>
          </a:p>
          <a:p>
            <a:pPr marL="0" indent="0" algn="just" eaLnBrk="1" hangingPunct="1">
              <a:buFont typeface="Arial" charset="0"/>
              <a:buNone/>
            </a:pPr>
            <a:endParaRPr lang="uk-UA" sz="3600" smtClean="0">
              <a:solidFill>
                <a:srgbClr val="FF0000"/>
              </a:solidFill>
              <a:latin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Объект 2"/>
          <p:cNvSpPr>
            <a:spLocks noGrp="1"/>
          </p:cNvSpPr>
          <p:nvPr>
            <p:ph idx="1"/>
          </p:nvPr>
        </p:nvSpPr>
        <p:spPr>
          <a:xfrm>
            <a:off x="971550" y="696913"/>
            <a:ext cx="7921625" cy="5429250"/>
          </a:xfrm>
        </p:spPr>
        <p:txBody>
          <a:bodyPr/>
          <a:lstStyle/>
          <a:p>
            <a:pPr marL="0" indent="0" algn="ctr" eaLnBrk="1" hangingPunct="1">
              <a:buFont typeface="Arial" charset="0"/>
              <a:buNone/>
            </a:pPr>
            <a:r>
              <a:rPr lang="uk-UA" altLang="ru-RU" sz="3600" b="1" i="1" smtClean="0">
                <a:solidFill>
                  <a:srgbClr val="FF0000"/>
                </a:solidFill>
              </a:rPr>
              <a:t>Компетентність</a:t>
            </a:r>
            <a:r>
              <a:rPr lang="uk-UA" altLang="ru-RU" sz="3600" smtClean="0"/>
              <a:t> – це компетенція в дії. Це міра включеності людини в діяльність. На відміну від знань, умінь, навичок, що передбачають дію по аналогії за зразком, компетентність передбачає досвід успішного здійснення самостійної діяльності, уміння приймати ефективні рішення у незнайомих ситуаціях.  </a:t>
            </a:r>
          </a:p>
          <a:p>
            <a:pPr marL="0" indent="0" algn="just" eaLnBrk="1" hangingPunct="1">
              <a:buFont typeface="Arial" charset="0"/>
              <a:buNone/>
            </a:pPr>
            <a:endParaRPr lang="uk-UA" sz="3600" smtClean="0">
              <a:solidFill>
                <a:srgbClr val="FF0000"/>
              </a:solidFill>
              <a:latin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Классическая">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257</TotalTime>
  <Words>725</Words>
  <Application>Microsoft Office PowerPoint</Application>
  <PresentationFormat>Экран (4:3)</PresentationFormat>
  <Paragraphs>93</Paragraphs>
  <Slides>24</Slides>
  <Notes>3</Notes>
  <HiddenSlides>0</HiddenSlides>
  <MMClips>0</MMClips>
  <ScaleCrop>false</ScaleCrop>
  <HeadingPairs>
    <vt:vector size="6" baseType="variant">
      <vt:variant>
        <vt:lpstr>Использованные шрифты</vt:lpstr>
      </vt:variant>
      <vt:variant>
        <vt:i4>5</vt:i4>
      </vt:variant>
      <vt:variant>
        <vt:lpstr>Шаблон оформления</vt:lpstr>
      </vt:variant>
      <vt:variant>
        <vt:i4>2</vt:i4>
      </vt:variant>
      <vt:variant>
        <vt:lpstr>Заголовки слайдов</vt:lpstr>
      </vt:variant>
      <vt:variant>
        <vt:i4>24</vt:i4>
      </vt:variant>
    </vt:vector>
  </HeadingPairs>
  <TitlesOfParts>
    <vt:vector size="31" baseType="lpstr">
      <vt:lpstr>Arial</vt:lpstr>
      <vt:lpstr>Times New Roman</vt:lpstr>
      <vt:lpstr>Calibri</vt:lpstr>
      <vt:lpstr>Wingdings</vt:lpstr>
      <vt:lpstr>Wingdings 2</vt:lpstr>
      <vt:lpstr>Тема Office</vt: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Компетентність педагогічного працівника, що працює з обдарованими дітьми</vt:lpstr>
      <vt:lpstr>Компоненти компетентності педагога, що працює з обдарованими дітьми</vt:lpstr>
      <vt:lpstr>Слайд 21</vt:lpstr>
      <vt:lpstr>Слайд 22</vt:lpstr>
      <vt:lpstr>КРИТЕРІЇ ОЦІНКИ ПРОФЕСІЙНОЇ компетентності ПЕДАГОГІЧНИХ ПРАЦІВНИКІВ ДО РОБОТИ З ОБДАРОВАНИМИ ШКОЛЯРАМИ</vt:lpstr>
      <vt:lpstr>Слайд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Елена</dc:creator>
  <cp:lastModifiedBy>User</cp:lastModifiedBy>
  <cp:revision>22</cp:revision>
  <dcterms:created xsi:type="dcterms:W3CDTF">2013-08-25T13:41:46Z</dcterms:created>
  <dcterms:modified xsi:type="dcterms:W3CDTF">2017-05-18T07:15:22Z</dcterms:modified>
</cp:coreProperties>
</file>