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2"/>
  </p:notesMasterIdLst>
  <p:sldIdLst>
    <p:sldId id="257" r:id="rId2"/>
    <p:sldId id="256" r:id="rId3"/>
    <p:sldId id="262" r:id="rId4"/>
    <p:sldId id="259" r:id="rId5"/>
    <p:sldId id="260" r:id="rId6"/>
    <p:sldId id="261" r:id="rId7"/>
    <p:sldId id="264" r:id="rId8"/>
    <p:sldId id="265" r:id="rId9"/>
    <p:sldId id="263" r:id="rId10"/>
    <p:sldId id="266" r:id="rId11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62841B0-1CFE-4180-AEFC-FF77FF3DCAB8}" type="doc">
      <dgm:prSet loTypeId="urn:microsoft.com/office/officeart/2005/8/layout/radial5" loCatId="cycle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FAE06D4A-5525-493E-AACF-F593702F0494}">
      <dgm:prSet phldrT="[Текст]"/>
      <dgm:spPr/>
      <dgm:t>
        <a:bodyPr/>
        <a:lstStyle/>
        <a:p>
          <a:r>
            <a:rPr lang="uk-UA" dirty="0" smtClean="0"/>
            <a:t>Засоби медіаосвіти</a:t>
          </a:r>
          <a:endParaRPr lang="uk-UA" dirty="0"/>
        </a:p>
      </dgm:t>
    </dgm:pt>
    <dgm:pt modelId="{6C57B03C-E62B-43C3-A9EC-19DEA109A7F3}" type="parTrans" cxnId="{8B12642F-7C53-4330-B891-A7B31C55C410}">
      <dgm:prSet/>
      <dgm:spPr/>
      <dgm:t>
        <a:bodyPr/>
        <a:lstStyle/>
        <a:p>
          <a:endParaRPr lang="uk-UA"/>
        </a:p>
      </dgm:t>
    </dgm:pt>
    <dgm:pt modelId="{4E62E298-5E9E-4B86-82CE-0C3DD771139D}" type="sibTrans" cxnId="{8B12642F-7C53-4330-B891-A7B31C55C410}">
      <dgm:prSet/>
      <dgm:spPr/>
      <dgm:t>
        <a:bodyPr/>
        <a:lstStyle/>
        <a:p>
          <a:endParaRPr lang="uk-UA"/>
        </a:p>
      </dgm:t>
    </dgm:pt>
    <dgm:pt modelId="{FDD8EDB4-97DB-4147-A07A-74F6A193E4B1}">
      <dgm:prSet phldrT="[Текст]"/>
      <dgm:spPr/>
      <dgm:t>
        <a:bodyPr/>
        <a:lstStyle/>
        <a:p>
          <a:r>
            <a:rPr lang="uk-UA" dirty="0" smtClean="0"/>
            <a:t>Комплексне вивчення преси, телебачення, відео…</a:t>
          </a:r>
          <a:endParaRPr lang="uk-UA" dirty="0"/>
        </a:p>
      </dgm:t>
    </dgm:pt>
    <dgm:pt modelId="{B55E8FE4-6100-4203-96BE-A19A7D7106A1}" type="parTrans" cxnId="{603C48D2-0F25-4959-A5D9-9500D6BCEE0C}">
      <dgm:prSet/>
      <dgm:spPr/>
      <dgm:t>
        <a:bodyPr/>
        <a:lstStyle/>
        <a:p>
          <a:endParaRPr lang="uk-UA"/>
        </a:p>
      </dgm:t>
    </dgm:pt>
    <dgm:pt modelId="{78371963-3DB1-4FDC-9D88-ECF2C76BA861}" type="sibTrans" cxnId="{603C48D2-0F25-4959-A5D9-9500D6BCEE0C}">
      <dgm:prSet/>
      <dgm:spPr/>
      <dgm:t>
        <a:bodyPr/>
        <a:lstStyle/>
        <a:p>
          <a:endParaRPr lang="uk-UA"/>
        </a:p>
      </dgm:t>
    </dgm:pt>
    <dgm:pt modelId="{42FC8535-B38B-407C-B2CD-D8293F5E20E4}">
      <dgm:prSet phldrT="[Текст]"/>
      <dgm:spPr/>
      <dgm:t>
        <a:bodyPr/>
        <a:lstStyle/>
        <a:p>
          <a:r>
            <a:rPr lang="uk-UA" dirty="0" smtClean="0"/>
            <a:t>Розширення форм і змісту дозвілля</a:t>
          </a:r>
          <a:endParaRPr lang="uk-UA" dirty="0"/>
        </a:p>
      </dgm:t>
    </dgm:pt>
    <dgm:pt modelId="{31B76017-791E-40B0-8A89-7B4B4C1C5851}" type="parTrans" cxnId="{79762E91-1EDE-402E-89A3-1E364ECC3C1B}">
      <dgm:prSet/>
      <dgm:spPr/>
      <dgm:t>
        <a:bodyPr/>
        <a:lstStyle/>
        <a:p>
          <a:endParaRPr lang="uk-UA"/>
        </a:p>
      </dgm:t>
    </dgm:pt>
    <dgm:pt modelId="{54F301B1-EA70-47D5-B501-D5E69B7EE448}" type="sibTrans" cxnId="{79762E91-1EDE-402E-89A3-1E364ECC3C1B}">
      <dgm:prSet/>
      <dgm:spPr/>
      <dgm:t>
        <a:bodyPr/>
        <a:lstStyle/>
        <a:p>
          <a:endParaRPr lang="uk-UA"/>
        </a:p>
      </dgm:t>
    </dgm:pt>
    <dgm:pt modelId="{9F7EFE4C-C6C7-4543-AF58-6738CC3A96F5}">
      <dgm:prSet phldrT="[Текст]"/>
      <dgm:spPr/>
      <dgm:t>
        <a:bodyPr/>
        <a:lstStyle/>
        <a:p>
          <a:r>
            <a:rPr lang="uk-UA" dirty="0" smtClean="0"/>
            <a:t>Оволодіння мистецтвом фотографії, кіно…</a:t>
          </a:r>
          <a:endParaRPr lang="uk-UA" dirty="0"/>
        </a:p>
      </dgm:t>
    </dgm:pt>
    <dgm:pt modelId="{8ED1C968-45D7-45B2-9A78-522718DC1D7A}" type="parTrans" cxnId="{2E710D38-5016-47F5-ACD6-0E11FFC91C55}">
      <dgm:prSet/>
      <dgm:spPr/>
      <dgm:t>
        <a:bodyPr/>
        <a:lstStyle/>
        <a:p>
          <a:endParaRPr lang="uk-UA"/>
        </a:p>
      </dgm:t>
    </dgm:pt>
    <dgm:pt modelId="{A678963C-CD87-4806-B779-2AB7938F9386}" type="sibTrans" cxnId="{2E710D38-5016-47F5-ACD6-0E11FFC91C55}">
      <dgm:prSet/>
      <dgm:spPr/>
      <dgm:t>
        <a:bodyPr/>
        <a:lstStyle/>
        <a:p>
          <a:endParaRPr lang="uk-UA"/>
        </a:p>
      </dgm:t>
    </dgm:pt>
    <dgm:pt modelId="{7981A42D-1C8A-448C-B0D5-7163D160EA7D}">
      <dgm:prSet phldrT="[Текст]"/>
      <dgm:spPr/>
      <dgm:t>
        <a:bodyPr/>
        <a:lstStyle/>
        <a:p>
          <a:r>
            <a:rPr lang="uk-UA" dirty="0" smtClean="0"/>
            <a:t>Аналіз медіатекстів</a:t>
          </a:r>
          <a:endParaRPr lang="uk-UA" dirty="0"/>
        </a:p>
      </dgm:t>
    </dgm:pt>
    <dgm:pt modelId="{8C6D5866-41C8-4B84-9C02-992AC609A90F}" type="parTrans" cxnId="{DA320076-A989-4D5C-8201-38730AF5EFE3}">
      <dgm:prSet/>
      <dgm:spPr/>
      <dgm:t>
        <a:bodyPr/>
        <a:lstStyle/>
        <a:p>
          <a:endParaRPr lang="uk-UA"/>
        </a:p>
      </dgm:t>
    </dgm:pt>
    <dgm:pt modelId="{07FD18DA-7FC5-406C-A3B0-745047F1F4DC}" type="sibTrans" cxnId="{DA320076-A989-4D5C-8201-38730AF5EFE3}">
      <dgm:prSet/>
      <dgm:spPr/>
      <dgm:t>
        <a:bodyPr/>
        <a:lstStyle/>
        <a:p>
          <a:endParaRPr lang="uk-UA"/>
        </a:p>
      </dgm:t>
    </dgm:pt>
    <dgm:pt modelId="{BC8F1C2D-9BF1-45E1-9794-F2BE707BC4DB}">
      <dgm:prSet phldrT="[Текст]"/>
      <dgm:spPr/>
      <dgm:t>
        <a:bodyPr/>
        <a:lstStyle/>
        <a:p>
          <a:r>
            <a:rPr lang="uk-UA" dirty="0" smtClean="0"/>
            <a:t>Потреба у спілкуванні</a:t>
          </a:r>
          <a:endParaRPr lang="uk-UA" dirty="0"/>
        </a:p>
      </dgm:t>
    </dgm:pt>
    <dgm:pt modelId="{69F53782-C7DB-46FF-9006-C42379F08E98}" type="parTrans" cxnId="{E8ACA500-3B5B-48A2-8085-B7A7B5FFFF91}">
      <dgm:prSet/>
      <dgm:spPr/>
      <dgm:t>
        <a:bodyPr/>
        <a:lstStyle/>
        <a:p>
          <a:endParaRPr lang="uk-UA"/>
        </a:p>
      </dgm:t>
    </dgm:pt>
    <dgm:pt modelId="{7D97802F-D044-4D83-AB67-32A5BE1F5FD8}" type="sibTrans" cxnId="{E8ACA500-3B5B-48A2-8085-B7A7B5FFFF91}">
      <dgm:prSet/>
      <dgm:spPr/>
      <dgm:t>
        <a:bodyPr/>
        <a:lstStyle/>
        <a:p>
          <a:endParaRPr lang="uk-UA"/>
        </a:p>
      </dgm:t>
    </dgm:pt>
    <dgm:pt modelId="{FD7CDFC7-4DB8-4599-8921-1D04B93B6B6E}" type="pres">
      <dgm:prSet presAssocID="{562841B0-1CFE-4180-AEFC-FF77FF3DCAB8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2480A147-0681-4B9F-9B91-B656B73B4652}" type="pres">
      <dgm:prSet presAssocID="{FAE06D4A-5525-493E-AACF-F593702F0494}" presName="centerShape" presStyleLbl="node0" presStyleIdx="0" presStyleCnt="1" custScaleX="146691" custScaleY="120831"/>
      <dgm:spPr/>
      <dgm:t>
        <a:bodyPr/>
        <a:lstStyle/>
        <a:p>
          <a:endParaRPr lang="uk-UA"/>
        </a:p>
      </dgm:t>
    </dgm:pt>
    <dgm:pt modelId="{2C3EAF19-8993-4F08-90FE-70E31E6E8D9E}" type="pres">
      <dgm:prSet presAssocID="{B55E8FE4-6100-4203-96BE-A19A7D7106A1}" presName="parTrans" presStyleLbl="sibTrans2D1" presStyleIdx="0" presStyleCnt="5"/>
      <dgm:spPr/>
    </dgm:pt>
    <dgm:pt modelId="{F560E28D-07EA-47B4-A741-4CBBCA3BA630}" type="pres">
      <dgm:prSet presAssocID="{B55E8FE4-6100-4203-96BE-A19A7D7106A1}" presName="connectorText" presStyleLbl="sibTrans2D1" presStyleIdx="0" presStyleCnt="5"/>
      <dgm:spPr/>
    </dgm:pt>
    <dgm:pt modelId="{1C13035A-416B-4228-97AB-81AB3F9AFDE7}" type="pres">
      <dgm:prSet presAssocID="{FDD8EDB4-97DB-4147-A07A-74F6A193E4B1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E1819563-DBFD-4F9A-8F0D-FD2051D56EE2}" type="pres">
      <dgm:prSet presAssocID="{31B76017-791E-40B0-8A89-7B4B4C1C5851}" presName="parTrans" presStyleLbl="sibTrans2D1" presStyleIdx="1" presStyleCnt="5"/>
      <dgm:spPr/>
    </dgm:pt>
    <dgm:pt modelId="{46E9ACC5-F4B1-4415-88FE-D89348D9F805}" type="pres">
      <dgm:prSet presAssocID="{31B76017-791E-40B0-8A89-7B4B4C1C5851}" presName="connectorText" presStyleLbl="sibTrans2D1" presStyleIdx="1" presStyleCnt="5"/>
      <dgm:spPr/>
    </dgm:pt>
    <dgm:pt modelId="{20497522-D8D2-410B-A6B0-26687A4050B8}" type="pres">
      <dgm:prSet presAssocID="{42FC8535-B38B-407C-B2CD-D8293F5E20E4}" presName="node" presStyleLbl="node1" presStyleIdx="1" presStyleCnt="5">
        <dgm:presLayoutVars>
          <dgm:bulletEnabled val="1"/>
        </dgm:presLayoutVars>
      </dgm:prSet>
      <dgm:spPr/>
    </dgm:pt>
    <dgm:pt modelId="{70A3D673-90B8-45DD-ADA3-7A2BA42E8C91}" type="pres">
      <dgm:prSet presAssocID="{8ED1C968-45D7-45B2-9A78-522718DC1D7A}" presName="parTrans" presStyleLbl="sibTrans2D1" presStyleIdx="2" presStyleCnt="5"/>
      <dgm:spPr/>
    </dgm:pt>
    <dgm:pt modelId="{73D13799-DC50-439E-AE79-0A16B0AC452A}" type="pres">
      <dgm:prSet presAssocID="{8ED1C968-45D7-45B2-9A78-522718DC1D7A}" presName="connectorText" presStyleLbl="sibTrans2D1" presStyleIdx="2" presStyleCnt="5"/>
      <dgm:spPr/>
    </dgm:pt>
    <dgm:pt modelId="{347E6A2D-6A90-48F0-A1FC-748F8C32ED6B}" type="pres">
      <dgm:prSet presAssocID="{9F7EFE4C-C6C7-4543-AF58-6738CC3A96F5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65AA8E4-2A16-465D-80C1-49DF4CBB531A}" type="pres">
      <dgm:prSet presAssocID="{8C6D5866-41C8-4B84-9C02-992AC609A90F}" presName="parTrans" presStyleLbl="sibTrans2D1" presStyleIdx="3" presStyleCnt="5"/>
      <dgm:spPr/>
    </dgm:pt>
    <dgm:pt modelId="{263C1572-DE2A-4F6C-83C6-10275D103A28}" type="pres">
      <dgm:prSet presAssocID="{8C6D5866-41C8-4B84-9C02-992AC609A90F}" presName="connectorText" presStyleLbl="sibTrans2D1" presStyleIdx="3" presStyleCnt="5"/>
      <dgm:spPr/>
    </dgm:pt>
    <dgm:pt modelId="{A7B8C242-87F1-4E8E-999A-2965155927BA}" type="pres">
      <dgm:prSet presAssocID="{7981A42D-1C8A-448C-B0D5-7163D160EA7D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C00E984-75C9-4C02-991B-6D4710CBAEE4}" type="pres">
      <dgm:prSet presAssocID="{69F53782-C7DB-46FF-9006-C42379F08E98}" presName="parTrans" presStyleLbl="sibTrans2D1" presStyleIdx="4" presStyleCnt="5"/>
      <dgm:spPr/>
    </dgm:pt>
    <dgm:pt modelId="{743A9613-6C8C-42BC-A7F6-6BD24CD1502D}" type="pres">
      <dgm:prSet presAssocID="{69F53782-C7DB-46FF-9006-C42379F08E98}" presName="connectorText" presStyleLbl="sibTrans2D1" presStyleIdx="4" presStyleCnt="5"/>
      <dgm:spPr/>
    </dgm:pt>
    <dgm:pt modelId="{B13A37EB-12EA-4E6D-9C40-A07FEB920FA7}" type="pres">
      <dgm:prSet presAssocID="{BC8F1C2D-9BF1-45E1-9794-F2BE707BC4DB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EF51A534-2400-4744-A486-CF932C248DE4}" type="presOf" srcId="{8C6D5866-41C8-4B84-9C02-992AC609A90F}" destId="{263C1572-DE2A-4F6C-83C6-10275D103A28}" srcOrd="1" destOrd="0" presId="urn:microsoft.com/office/officeart/2005/8/layout/radial5"/>
    <dgm:cxn modelId="{F6A2A499-C359-4B8D-AB79-52284B145783}" type="presOf" srcId="{69F53782-C7DB-46FF-9006-C42379F08E98}" destId="{743A9613-6C8C-42BC-A7F6-6BD24CD1502D}" srcOrd="1" destOrd="0" presId="urn:microsoft.com/office/officeart/2005/8/layout/radial5"/>
    <dgm:cxn modelId="{7218743A-E501-4398-ABFD-F78A1FFED719}" type="presOf" srcId="{BC8F1C2D-9BF1-45E1-9794-F2BE707BC4DB}" destId="{B13A37EB-12EA-4E6D-9C40-A07FEB920FA7}" srcOrd="0" destOrd="0" presId="urn:microsoft.com/office/officeart/2005/8/layout/radial5"/>
    <dgm:cxn modelId="{84330EE1-A3C8-450E-8737-151AC5CCCB0B}" type="presOf" srcId="{FDD8EDB4-97DB-4147-A07A-74F6A193E4B1}" destId="{1C13035A-416B-4228-97AB-81AB3F9AFDE7}" srcOrd="0" destOrd="0" presId="urn:microsoft.com/office/officeart/2005/8/layout/radial5"/>
    <dgm:cxn modelId="{BCBCB33A-C25C-492E-A10B-14BAA9A97D26}" type="presOf" srcId="{42FC8535-B38B-407C-B2CD-D8293F5E20E4}" destId="{20497522-D8D2-410B-A6B0-26687A4050B8}" srcOrd="0" destOrd="0" presId="urn:microsoft.com/office/officeart/2005/8/layout/radial5"/>
    <dgm:cxn modelId="{126FD4C7-BBED-412A-B114-A07E11D9FAAC}" type="presOf" srcId="{8ED1C968-45D7-45B2-9A78-522718DC1D7A}" destId="{70A3D673-90B8-45DD-ADA3-7A2BA42E8C91}" srcOrd="0" destOrd="0" presId="urn:microsoft.com/office/officeart/2005/8/layout/radial5"/>
    <dgm:cxn modelId="{2E710D38-5016-47F5-ACD6-0E11FFC91C55}" srcId="{FAE06D4A-5525-493E-AACF-F593702F0494}" destId="{9F7EFE4C-C6C7-4543-AF58-6738CC3A96F5}" srcOrd="2" destOrd="0" parTransId="{8ED1C968-45D7-45B2-9A78-522718DC1D7A}" sibTransId="{A678963C-CD87-4806-B779-2AB7938F9386}"/>
    <dgm:cxn modelId="{41EDADD1-518A-46B4-9181-E11739D2623B}" type="presOf" srcId="{FAE06D4A-5525-493E-AACF-F593702F0494}" destId="{2480A147-0681-4B9F-9B91-B656B73B4652}" srcOrd="0" destOrd="0" presId="urn:microsoft.com/office/officeart/2005/8/layout/radial5"/>
    <dgm:cxn modelId="{24C4595E-09A9-4120-8823-56E11C9CAE4B}" type="presOf" srcId="{9F7EFE4C-C6C7-4543-AF58-6738CC3A96F5}" destId="{347E6A2D-6A90-48F0-A1FC-748F8C32ED6B}" srcOrd="0" destOrd="0" presId="urn:microsoft.com/office/officeart/2005/8/layout/radial5"/>
    <dgm:cxn modelId="{B1D23B64-2323-4F5A-95D7-71298B9E1E4F}" type="presOf" srcId="{8ED1C968-45D7-45B2-9A78-522718DC1D7A}" destId="{73D13799-DC50-439E-AE79-0A16B0AC452A}" srcOrd="1" destOrd="0" presId="urn:microsoft.com/office/officeart/2005/8/layout/radial5"/>
    <dgm:cxn modelId="{E8ACA500-3B5B-48A2-8085-B7A7B5FFFF91}" srcId="{FAE06D4A-5525-493E-AACF-F593702F0494}" destId="{BC8F1C2D-9BF1-45E1-9794-F2BE707BC4DB}" srcOrd="4" destOrd="0" parTransId="{69F53782-C7DB-46FF-9006-C42379F08E98}" sibTransId="{7D97802F-D044-4D83-AB67-32A5BE1F5FD8}"/>
    <dgm:cxn modelId="{8B12642F-7C53-4330-B891-A7B31C55C410}" srcId="{562841B0-1CFE-4180-AEFC-FF77FF3DCAB8}" destId="{FAE06D4A-5525-493E-AACF-F593702F0494}" srcOrd="0" destOrd="0" parTransId="{6C57B03C-E62B-43C3-A9EC-19DEA109A7F3}" sibTransId="{4E62E298-5E9E-4B86-82CE-0C3DD771139D}"/>
    <dgm:cxn modelId="{7937995D-B616-4FB1-8477-66CE36A6CC76}" type="presOf" srcId="{31B76017-791E-40B0-8A89-7B4B4C1C5851}" destId="{E1819563-DBFD-4F9A-8F0D-FD2051D56EE2}" srcOrd="0" destOrd="0" presId="urn:microsoft.com/office/officeart/2005/8/layout/radial5"/>
    <dgm:cxn modelId="{CDF9C923-FD78-4CCA-AFAC-33DAE0B72226}" type="presOf" srcId="{31B76017-791E-40B0-8A89-7B4B4C1C5851}" destId="{46E9ACC5-F4B1-4415-88FE-D89348D9F805}" srcOrd="1" destOrd="0" presId="urn:microsoft.com/office/officeart/2005/8/layout/radial5"/>
    <dgm:cxn modelId="{A0904990-C6B5-4B2D-84D2-A279919BF85C}" type="presOf" srcId="{69F53782-C7DB-46FF-9006-C42379F08E98}" destId="{9C00E984-75C9-4C02-991B-6D4710CBAEE4}" srcOrd="0" destOrd="0" presId="urn:microsoft.com/office/officeart/2005/8/layout/radial5"/>
    <dgm:cxn modelId="{FB35420A-4EF8-4159-B83A-5999F83FC6A4}" type="presOf" srcId="{8C6D5866-41C8-4B84-9C02-992AC609A90F}" destId="{965AA8E4-2A16-465D-80C1-49DF4CBB531A}" srcOrd="0" destOrd="0" presId="urn:microsoft.com/office/officeart/2005/8/layout/radial5"/>
    <dgm:cxn modelId="{603C48D2-0F25-4959-A5D9-9500D6BCEE0C}" srcId="{FAE06D4A-5525-493E-AACF-F593702F0494}" destId="{FDD8EDB4-97DB-4147-A07A-74F6A193E4B1}" srcOrd="0" destOrd="0" parTransId="{B55E8FE4-6100-4203-96BE-A19A7D7106A1}" sibTransId="{78371963-3DB1-4FDC-9D88-ECF2C76BA861}"/>
    <dgm:cxn modelId="{8120F084-7EB6-48AF-9BEE-B51592FFBF3C}" type="presOf" srcId="{7981A42D-1C8A-448C-B0D5-7163D160EA7D}" destId="{A7B8C242-87F1-4E8E-999A-2965155927BA}" srcOrd="0" destOrd="0" presId="urn:microsoft.com/office/officeart/2005/8/layout/radial5"/>
    <dgm:cxn modelId="{3E6C2396-6A27-45DD-857D-D3CC1EE924E4}" type="presOf" srcId="{562841B0-1CFE-4180-AEFC-FF77FF3DCAB8}" destId="{FD7CDFC7-4DB8-4599-8921-1D04B93B6B6E}" srcOrd="0" destOrd="0" presId="urn:microsoft.com/office/officeart/2005/8/layout/radial5"/>
    <dgm:cxn modelId="{AFDD0026-C640-465B-AD8A-666322BCBCC9}" type="presOf" srcId="{B55E8FE4-6100-4203-96BE-A19A7D7106A1}" destId="{2C3EAF19-8993-4F08-90FE-70E31E6E8D9E}" srcOrd="0" destOrd="0" presId="urn:microsoft.com/office/officeart/2005/8/layout/radial5"/>
    <dgm:cxn modelId="{DA320076-A989-4D5C-8201-38730AF5EFE3}" srcId="{FAE06D4A-5525-493E-AACF-F593702F0494}" destId="{7981A42D-1C8A-448C-B0D5-7163D160EA7D}" srcOrd="3" destOrd="0" parTransId="{8C6D5866-41C8-4B84-9C02-992AC609A90F}" sibTransId="{07FD18DA-7FC5-406C-A3B0-745047F1F4DC}"/>
    <dgm:cxn modelId="{BE4818D7-5ACE-4A7E-B3AE-F38B9F21337D}" type="presOf" srcId="{B55E8FE4-6100-4203-96BE-A19A7D7106A1}" destId="{F560E28D-07EA-47B4-A741-4CBBCA3BA630}" srcOrd="1" destOrd="0" presId="urn:microsoft.com/office/officeart/2005/8/layout/radial5"/>
    <dgm:cxn modelId="{79762E91-1EDE-402E-89A3-1E364ECC3C1B}" srcId="{FAE06D4A-5525-493E-AACF-F593702F0494}" destId="{42FC8535-B38B-407C-B2CD-D8293F5E20E4}" srcOrd="1" destOrd="0" parTransId="{31B76017-791E-40B0-8A89-7B4B4C1C5851}" sibTransId="{54F301B1-EA70-47D5-B501-D5E69B7EE448}"/>
    <dgm:cxn modelId="{C3AA1C59-AC34-404D-A429-B942338552AA}" type="presParOf" srcId="{FD7CDFC7-4DB8-4599-8921-1D04B93B6B6E}" destId="{2480A147-0681-4B9F-9B91-B656B73B4652}" srcOrd="0" destOrd="0" presId="urn:microsoft.com/office/officeart/2005/8/layout/radial5"/>
    <dgm:cxn modelId="{74AFEC6F-737F-486A-A481-FCFB1E0C810B}" type="presParOf" srcId="{FD7CDFC7-4DB8-4599-8921-1D04B93B6B6E}" destId="{2C3EAF19-8993-4F08-90FE-70E31E6E8D9E}" srcOrd="1" destOrd="0" presId="urn:microsoft.com/office/officeart/2005/8/layout/radial5"/>
    <dgm:cxn modelId="{F138408B-C8AF-40E0-869D-39036637B023}" type="presParOf" srcId="{2C3EAF19-8993-4F08-90FE-70E31E6E8D9E}" destId="{F560E28D-07EA-47B4-A741-4CBBCA3BA630}" srcOrd="0" destOrd="0" presId="urn:microsoft.com/office/officeart/2005/8/layout/radial5"/>
    <dgm:cxn modelId="{96082B5F-F288-490A-B67A-BEE588937680}" type="presParOf" srcId="{FD7CDFC7-4DB8-4599-8921-1D04B93B6B6E}" destId="{1C13035A-416B-4228-97AB-81AB3F9AFDE7}" srcOrd="2" destOrd="0" presId="urn:microsoft.com/office/officeart/2005/8/layout/radial5"/>
    <dgm:cxn modelId="{17D83479-B3E1-4ADD-AAE3-DB2131AF16A6}" type="presParOf" srcId="{FD7CDFC7-4DB8-4599-8921-1D04B93B6B6E}" destId="{E1819563-DBFD-4F9A-8F0D-FD2051D56EE2}" srcOrd="3" destOrd="0" presId="urn:microsoft.com/office/officeart/2005/8/layout/radial5"/>
    <dgm:cxn modelId="{1F4F6CB0-88C3-4D1E-B711-6013430263A8}" type="presParOf" srcId="{E1819563-DBFD-4F9A-8F0D-FD2051D56EE2}" destId="{46E9ACC5-F4B1-4415-88FE-D89348D9F805}" srcOrd="0" destOrd="0" presId="urn:microsoft.com/office/officeart/2005/8/layout/radial5"/>
    <dgm:cxn modelId="{AD865C18-CB45-4F57-BE0D-01EDA9FE79D6}" type="presParOf" srcId="{FD7CDFC7-4DB8-4599-8921-1D04B93B6B6E}" destId="{20497522-D8D2-410B-A6B0-26687A4050B8}" srcOrd="4" destOrd="0" presId="urn:microsoft.com/office/officeart/2005/8/layout/radial5"/>
    <dgm:cxn modelId="{A5064DB5-2F4C-44B7-993A-108D96009A9F}" type="presParOf" srcId="{FD7CDFC7-4DB8-4599-8921-1D04B93B6B6E}" destId="{70A3D673-90B8-45DD-ADA3-7A2BA42E8C91}" srcOrd="5" destOrd="0" presId="urn:microsoft.com/office/officeart/2005/8/layout/radial5"/>
    <dgm:cxn modelId="{0C2F2896-D43A-4670-B86E-0A21B2A80CDF}" type="presParOf" srcId="{70A3D673-90B8-45DD-ADA3-7A2BA42E8C91}" destId="{73D13799-DC50-439E-AE79-0A16B0AC452A}" srcOrd="0" destOrd="0" presId="urn:microsoft.com/office/officeart/2005/8/layout/radial5"/>
    <dgm:cxn modelId="{99216C31-68A5-440B-A16B-958A2DA32BEE}" type="presParOf" srcId="{FD7CDFC7-4DB8-4599-8921-1D04B93B6B6E}" destId="{347E6A2D-6A90-48F0-A1FC-748F8C32ED6B}" srcOrd="6" destOrd="0" presId="urn:microsoft.com/office/officeart/2005/8/layout/radial5"/>
    <dgm:cxn modelId="{F41C08AC-DE0E-4356-87B0-D7DA9F592CEE}" type="presParOf" srcId="{FD7CDFC7-4DB8-4599-8921-1D04B93B6B6E}" destId="{965AA8E4-2A16-465D-80C1-49DF4CBB531A}" srcOrd="7" destOrd="0" presId="urn:microsoft.com/office/officeart/2005/8/layout/radial5"/>
    <dgm:cxn modelId="{33F5FB97-4DC7-4639-8534-7F5B7D38DE21}" type="presParOf" srcId="{965AA8E4-2A16-465D-80C1-49DF4CBB531A}" destId="{263C1572-DE2A-4F6C-83C6-10275D103A28}" srcOrd="0" destOrd="0" presId="urn:microsoft.com/office/officeart/2005/8/layout/radial5"/>
    <dgm:cxn modelId="{905C9F34-AE43-46FE-BAFE-7F2DEE7AF0E0}" type="presParOf" srcId="{FD7CDFC7-4DB8-4599-8921-1D04B93B6B6E}" destId="{A7B8C242-87F1-4E8E-999A-2965155927BA}" srcOrd="8" destOrd="0" presId="urn:microsoft.com/office/officeart/2005/8/layout/radial5"/>
    <dgm:cxn modelId="{33174D26-6EB9-4620-B57F-CDAF5C9F1A31}" type="presParOf" srcId="{FD7CDFC7-4DB8-4599-8921-1D04B93B6B6E}" destId="{9C00E984-75C9-4C02-991B-6D4710CBAEE4}" srcOrd="9" destOrd="0" presId="urn:microsoft.com/office/officeart/2005/8/layout/radial5"/>
    <dgm:cxn modelId="{4E4665DA-096A-4E15-AEFF-80F387717C98}" type="presParOf" srcId="{9C00E984-75C9-4C02-991B-6D4710CBAEE4}" destId="{743A9613-6C8C-42BC-A7F6-6BD24CD1502D}" srcOrd="0" destOrd="0" presId="urn:microsoft.com/office/officeart/2005/8/layout/radial5"/>
    <dgm:cxn modelId="{79534B42-8989-4A9F-AC30-F63192DCD74C}" type="presParOf" srcId="{FD7CDFC7-4DB8-4599-8921-1D04B93B6B6E}" destId="{B13A37EB-12EA-4E6D-9C40-A07FEB920FA7}" srcOrd="1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480A147-0681-4B9F-9B91-B656B73B4652}">
      <dsp:nvSpPr>
        <dsp:cNvPr id="0" name=""/>
        <dsp:cNvSpPr/>
      </dsp:nvSpPr>
      <dsp:spPr>
        <a:xfrm>
          <a:off x="2492517" y="2111193"/>
          <a:ext cx="1999740" cy="1647208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Засоби медіаосвіти</a:t>
          </a:r>
          <a:endParaRPr lang="uk-UA" sz="1800" kern="1200" dirty="0"/>
        </a:p>
      </dsp:txBody>
      <dsp:txXfrm>
        <a:off x="2492517" y="2111193"/>
        <a:ext cx="1999740" cy="1647208"/>
      </dsp:txXfrm>
    </dsp:sp>
    <dsp:sp modelId="{2C3EAF19-8993-4F08-90FE-70E31E6E8D9E}">
      <dsp:nvSpPr>
        <dsp:cNvPr id="0" name=""/>
        <dsp:cNvSpPr/>
      </dsp:nvSpPr>
      <dsp:spPr>
        <a:xfrm rot="16200000">
          <a:off x="3384174" y="1681393"/>
          <a:ext cx="216426" cy="46349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tint val="6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500" kern="1200"/>
        </a:p>
      </dsp:txBody>
      <dsp:txXfrm rot="16200000">
        <a:off x="3384174" y="1681393"/>
        <a:ext cx="216426" cy="463499"/>
      </dsp:txXfrm>
    </dsp:sp>
    <dsp:sp modelId="{1C13035A-416B-4228-97AB-81AB3F9AFDE7}">
      <dsp:nvSpPr>
        <dsp:cNvPr id="0" name=""/>
        <dsp:cNvSpPr/>
      </dsp:nvSpPr>
      <dsp:spPr>
        <a:xfrm>
          <a:off x="2645692" y="9450"/>
          <a:ext cx="1693391" cy="169339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kern="1200" dirty="0" smtClean="0"/>
            <a:t>Комплексне вивчення преси, телебачення, відео…</a:t>
          </a:r>
          <a:endParaRPr lang="uk-UA" sz="1500" kern="1200" dirty="0"/>
        </a:p>
      </dsp:txBody>
      <dsp:txXfrm>
        <a:off x="2645692" y="9450"/>
        <a:ext cx="1693391" cy="1693391"/>
      </dsp:txXfrm>
    </dsp:sp>
    <dsp:sp modelId="{E1819563-DBFD-4F9A-8F0D-FD2051D56EE2}">
      <dsp:nvSpPr>
        <dsp:cNvPr id="0" name=""/>
        <dsp:cNvSpPr/>
      </dsp:nvSpPr>
      <dsp:spPr>
        <a:xfrm rot="20520000">
          <a:off x="4472355" y="2362769"/>
          <a:ext cx="134601" cy="46349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tint val="6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500" kern="1200"/>
        </a:p>
      </dsp:txBody>
      <dsp:txXfrm rot="20520000">
        <a:off x="4472355" y="2362769"/>
        <a:ext cx="134601" cy="463499"/>
      </dsp:txXfrm>
    </dsp:sp>
    <dsp:sp modelId="{20497522-D8D2-410B-A6B0-26687A4050B8}">
      <dsp:nvSpPr>
        <dsp:cNvPr id="0" name=""/>
        <dsp:cNvSpPr/>
      </dsp:nvSpPr>
      <dsp:spPr>
        <a:xfrm>
          <a:off x="4622606" y="1445763"/>
          <a:ext cx="1693391" cy="169339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kern="1200" dirty="0" smtClean="0"/>
            <a:t>Розширення форм і змісту дозвілля</a:t>
          </a:r>
          <a:endParaRPr lang="uk-UA" sz="1500" kern="1200" dirty="0"/>
        </a:p>
      </dsp:txBody>
      <dsp:txXfrm>
        <a:off x="4622606" y="1445763"/>
        <a:ext cx="1693391" cy="1693391"/>
      </dsp:txXfrm>
    </dsp:sp>
    <dsp:sp modelId="{70A3D673-90B8-45DD-ADA3-7A2BA42E8C91}">
      <dsp:nvSpPr>
        <dsp:cNvPr id="0" name=""/>
        <dsp:cNvSpPr/>
      </dsp:nvSpPr>
      <dsp:spPr>
        <a:xfrm rot="3240000">
          <a:off x="4013041" y="3550391"/>
          <a:ext cx="189956" cy="46349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tint val="6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500" kern="1200"/>
        </a:p>
      </dsp:txBody>
      <dsp:txXfrm rot="3240000">
        <a:off x="4013041" y="3550391"/>
        <a:ext cx="189956" cy="463499"/>
      </dsp:txXfrm>
    </dsp:sp>
    <dsp:sp modelId="{347E6A2D-6A90-48F0-A1FC-748F8C32ED6B}">
      <dsp:nvSpPr>
        <dsp:cNvPr id="0" name=""/>
        <dsp:cNvSpPr/>
      </dsp:nvSpPr>
      <dsp:spPr>
        <a:xfrm>
          <a:off x="3867492" y="3769765"/>
          <a:ext cx="1693391" cy="169339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kern="1200" dirty="0" smtClean="0"/>
            <a:t>Оволодіння мистецтвом фотографії, кіно…</a:t>
          </a:r>
          <a:endParaRPr lang="uk-UA" sz="1500" kern="1200" dirty="0"/>
        </a:p>
      </dsp:txBody>
      <dsp:txXfrm>
        <a:off x="3867492" y="3769765"/>
        <a:ext cx="1693391" cy="1693391"/>
      </dsp:txXfrm>
    </dsp:sp>
    <dsp:sp modelId="{965AA8E4-2A16-465D-80C1-49DF4CBB531A}">
      <dsp:nvSpPr>
        <dsp:cNvPr id="0" name=""/>
        <dsp:cNvSpPr/>
      </dsp:nvSpPr>
      <dsp:spPr>
        <a:xfrm rot="7560000">
          <a:off x="2781778" y="3550391"/>
          <a:ext cx="189956" cy="46349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tint val="6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500" kern="1200"/>
        </a:p>
      </dsp:txBody>
      <dsp:txXfrm rot="7560000">
        <a:off x="2781778" y="3550391"/>
        <a:ext cx="189956" cy="463499"/>
      </dsp:txXfrm>
    </dsp:sp>
    <dsp:sp modelId="{A7B8C242-87F1-4E8E-999A-2965155927BA}">
      <dsp:nvSpPr>
        <dsp:cNvPr id="0" name=""/>
        <dsp:cNvSpPr/>
      </dsp:nvSpPr>
      <dsp:spPr>
        <a:xfrm>
          <a:off x="1423891" y="3769765"/>
          <a:ext cx="1693391" cy="169339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kern="1200" dirty="0" smtClean="0"/>
            <a:t>Аналіз медіатекстів</a:t>
          </a:r>
          <a:endParaRPr lang="uk-UA" sz="1500" kern="1200" dirty="0"/>
        </a:p>
      </dsp:txBody>
      <dsp:txXfrm>
        <a:off x="1423891" y="3769765"/>
        <a:ext cx="1693391" cy="1693391"/>
      </dsp:txXfrm>
    </dsp:sp>
    <dsp:sp modelId="{9C00E984-75C9-4C02-991B-6D4710CBAEE4}">
      <dsp:nvSpPr>
        <dsp:cNvPr id="0" name=""/>
        <dsp:cNvSpPr/>
      </dsp:nvSpPr>
      <dsp:spPr>
        <a:xfrm rot="11880000">
          <a:off x="2377818" y="2362769"/>
          <a:ext cx="134601" cy="46349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tint val="6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500" kern="1200"/>
        </a:p>
      </dsp:txBody>
      <dsp:txXfrm rot="11880000">
        <a:off x="2377818" y="2362769"/>
        <a:ext cx="134601" cy="463499"/>
      </dsp:txXfrm>
    </dsp:sp>
    <dsp:sp modelId="{B13A37EB-12EA-4E6D-9C40-A07FEB920FA7}">
      <dsp:nvSpPr>
        <dsp:cNvPr id="0" name=""/>
        <dsp:cNvSpPr/>
      </dsp:nvSpPr>
      <dsp:spPr>
        <a:xfrm>
          <a:off x="668777" y="1445763"/>
          <a:ext cx="1693391" cy="169339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kern="1200" dirty="0" smtClean="0"/>
            <a:t>Потреба у спілкуванні</a:t>
          </a:r>
          <a:endParaRPr lang="uk-UA" sz="1500" kern="1200" dirty="0"/>
        </a:p>
      </dsp:txBody>
      <dsp:txXfrm>
        <a:off x="668777" y="1445763"/>
        <a:ext cx="1693391" cy="169339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BD449A-64F5-4630-AE56-D75497A03CA0}" type="datetimeFigureOut">
              <a:rPr lang="uk-UA" smtClean="0"/>
              <a:t>24.02.2015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5E19D2-77F4-48B7-AD38-63732A920C2D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6B1F2-AD80-4DC9-9EA7-F497D430FB78}" type="datetimeFigureOut">
              <a:rPr lang="uk-UA" smtClean="0"/>
              <a:pPr/>
              <a:t>24.02.2015</a:t>
            </a:fld>
            <a:endParaRPr lang="uk-UA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BF4EE-241A-42BF-9D84-84053869883C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6B1F2-AD80-4DC9-9EA7-F497D430FB78}" type="datetimeFigureOut">
              <a:rPr lang="uk-UA" smtClean="0"/>
              <a:pPr/>
              <a:t>24.02.2015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BF4EE-241A-42BF-9D84-84053869883C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6B1F2-AD80-4DC9-9EA7-F497D430FB78}" type="datetimeFigureOut">
              <a:rPr lang="uk-UA" smtClean="0"/>
              <a:pPr/>
              <a:t>24.02.2015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BF4EE-241A-42BF-9D84-84053869883C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6B1F2-AD80-4DC9-9EA7-F497D430FB78}" type="datetimeFigureOut">
              <a:rPr lang="uk-UA" smtClean="0"/>
              <a:pPr/>
              <a:t>24.02.2015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BF4EE-241A-42BF-9D84-84053869883C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6B1F2-AD80-4DC9-9EA7-F497D430FB78}" type="datetimeFigureOut">
              <a:rPr lang="uk-UA" smtClean="0"/>
              <a:pPr/>
              <a:t>24.02.2015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BF4EE-241A-42BF-9D84-84053869883C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6B1F2-AD80-4DC9-9EA7-F497D430FB78}" type="datetimeFigureOut">
              <a:rPr lang="uk-UA" smtClean="0"/>
              <a:pPr/>
              <a:t>24.02.2015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BF4EE-241A-42BF-9D84-84053869883C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6B1F2-AD80-4DC9-9EA7-F497D430FB78}" type="datetimeFigureOut">
              <a:rPr lang="uk-UA" smtClean="0"/>
              <a:pPr/>
              <a:t>24.02.2015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BF4EE-241A-42BF-9D84-84053869883C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6B1F2-AD80-4DC9-9EA7-F497D430FB78}" type="datetimeFigureOut">
              <a:rPr lang="uk-UA" smtClean="0"/>
              <a:pPr/>
              <a:t>24.02.2015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BF4EE-241A-42BF-9D84-84053869883C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6B1F2-AD80-4DC9-9EA7-F497D430FB78}" type="datetimeFigureOut">
              <a:rPr lang="uk-UA" smtClean="0"/>
              <a:pPr/>
              <a:t>24.02.2015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BF4EE-241A-42BF-9D84-84053869883C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6B1F2-AD80-4DC9-9EA7-F497D430FB78}" type="datetimeFigureOut">
              <a:rPr lang="uk-UA" smtClean="0"/>
              <a:pPr/>
              <a:t>24.02.2015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BF4EE-241A-42BF-9D84-84053869883C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6B1F2-AD80-4DC9-9EA7-F497D430FB78}" type="datetimeFigureOut">
              <a:rPr lang="uk-UA" smtClean="0"/>
              <a:pPr/>
              <a:t>24.02.2015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2CBF4EE-241A-42BF-9D84-84053869883C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6B1F2-AD80-4DC9-9EA7-F497D430FB78}" type="datetimeFigureOut">
              <a:rPr lang="uk-UA" smtClean="0"/>
              <a:pPr/>
              <a:t>24.02.2015</a:t>
            </a:fld>
            <a:endParaRPr lang="uk-UA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2CBF4EE-241A-42BF-9D84-84053869883C}" type="slidenum">
              <a:rPr lang="uk-UA" smtClean="0"/>
              <a:pPr/>
              <a:t>‹#›</a:t>
            </a:fld>
            <a:endParaRPr lang="uk-UA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052736"/>
            <a:ext cx="8204448" cy="1584177"/>
          </a:xfrm>
        </p:spPr>
        <p:txBody>
          <a:bodyPr>
            <a:normAutofit/>
          </a:bodyPr>
          <a:lstStyle/>
          <a:p>
            <a:r>
              <a:rPr lang="uk-UA" sz="4000" b="1" dirty="0"/>
              <a:t>Використання засобів медіаосвіти </a:t>
            </a:r>
            <a:r>
              <a:rPr lang="uk-UA" sz="4000" b="1" dirty="0" smtClean="0"/>
              <a:t/>
            </a:r>
            <a:br>
              <a:rPr lang="uk-UA" sz="4000" b="1" dirty="0" smtClean="0"/>
            </a:br>
            <a:r>
              <a:rPr lang="uk-UA" sz="4000" b="1" dirty="0" smtClean="0"/>
              <a:t>у роботі з </a:t>
            </a:r>
            <a:r>
              <a:rPr lang="uk-UA" sz="4000" b="1" dirty="0"/>
              <a:t>обдарованими дітьми</a:t>
            </a:r>
            <a:endParaRPr lang="uk-UA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5220072" y="4437112"/>
            <a:ext cx="3923928" cy="12557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defRPr/>
            </a:pPr>
            <a:r>
              <a:rPr lang="uk-UA" b="1" i="1" kern="0" dirty="0" smtClean="0">
                <a:latin typeface="Arial" charset="0"/>
              </a:rPr>
              <a:t>Сагайдак Г.В., </a:t>
            </a:r>
            <a:endParaRPr lang="uk-UA" b="1" i="1" kern="0" dirty="0" smtClean="0">
              <a:latin typeface="Arial" charset="0"/>
            </a:endParaRPr>
          </a:p>
          <a:p>
            <a:pPr lvl="0" algn="ctr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defRPr/>
            </a:pPr>
            <a:r>
              <a:rPr lang="uk-UA" b="1" i="1" kern="0" dirty="0" smtClean="0">
                <a:latin typeface="Arial" charset="0"/>
              </a:rPr>
              <a:t>старший </a:t>
            </a:r>
            <a:r>
              <a:rPr lang="uk-UA" b="1" i="1" kern="0" dirty="0" smtClean="0">
                <a:latin typeface="Arial" charset="0"/>
              </a:rPr>
              <a:t>викладач кафедри психології та педагогіки ІФОІППО</a:t>
            </a:r>
          </a:p>
        </p:txBody>
      </p:sp>
      <p:pic>
        <p:nvPicPr>
          <p:cNvPr id="6" name="Picture 8" descr="&amp;Kcy;&amp;acy;&amp;rcy;&amp;tcy;&amp;icy;&amp;ncy;&amp;kcy;&amp;icy; &amp;icy; &amp;gcy;&amp;lcy;&amp;ocy;&amp;bcy;&amp;ucy;&amp;scy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3068960"/>
            <a:ext cx="4819353" cy="323229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83568" y="4437112"/>
            <a:ext cx="792088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uk-UA" sz="3000" dirty="0" smtClean="0"/>
              <a:t>Щоб дитина грамотно споживала медіа,</a:t>
            </a:r>
          </a:p>
          <a:p>
            <a:pPr algn="r"/>
            <a:r>
              <a:rPr lang="uk-UA" sz="3000" dirty="0" smtClean="0"/>
              <a:t>треба поставити її в позицію </a:t>
            </a:r>
            <a:r>
              <a:rPr lang="uk-UA" sz="3000" dirty="0" smtClean="0"/>
              <a:t>творця.</a:t>
            </a:r>
          </a:p>
          <a:p>
            <a:pPr algn="r"/>
            <a:r>
              <a:rPr lang="uk-UA" sz="2800" dirty="0" smtClean="0"/>
              <a:t>Л. Найдьонова</a:t>
            </a:r>
            <a:endParaRPr lang="uk-UA" sz="2800" dirty="0"/>
          </a:p>
        </p:txBody>
      </p:sp>
      <p:pic>
        <p:nvPicPr>
          <p:cNvPr id="8" name="Рисунок 7" descr="slider_concept_one-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47664" y="764704"/>
            <a:ext cx="6300192" cy="3620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/>
          <p:nvPr/>
        </p:nvGrpSpPr>
        <p:grpSpPr>
          <a:xfrm>
            <a:off x="598681" y="836712"/>
            <a:ext cx="7920880" cy="5688632"/>
            <a:chOff x="886713" y="404664"/>
            <a:chExt cx="7920880" cy="5688632"/>
          </a:xfrm>
        </p:grpSpPr>
        <p:sp>
          <p:nvSpPr>
            <p:cNvPr id="4" name="Овал 3"/>
            <p:cNvSpPr/>
            <p:nvPr/>
          </p:nvSpPr>
          <p:spPr>
            <a:xfrm>
              <a:off x="886713" y="404664"/>
              <a:ext cx="7920880" cy="5688632"/>
            </a:xfrm>
            <a:prstGeom prst="ellipse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tIns="0" rtlCol="0" anchor="t" anchorCtr="0"/>
            <a:lstStyle/>
            <a:p>
              <a:pPr algn="ctr"/>
              <a:r>
                <a:rPr lang="uk-UA" dirty="0" smtClean="0"/>
                <a:t>ЄДИНИЙ ІНФОРМАЦІЙНИЙ ОСВІТНІЙ ПРОСТІР</a:t>
              </a:r>
              <a:endParaRPr lang="uk-UA" dirty="0"/>
            </a:p>
          </p:txBody>
        </p:sp>
        <p:sp>
          <p:nvSpPr>
            <p:cNvPr id="5" name="Овал 4"/>
            <p:cNvSpPr/>
            <p:nvPr/>
          </p:nvSpPr>
          <p:spPr>
            <a:xfrm>
              <a:off x="1691680" y="1556792"/>
              <a:ext cx="6336704" cy="4392488"/>
            </a:xfrm>
            <a:prstGeom prst="ellipse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uk-UA" dirty="0" smtClean="0"/>
                <a:t>ОБ</a:t>
              </a:r>
              <a:r>
                <a:rPr lang="en-US" dirty="0" smtClean="0"/>
                <a:t>’</a:t>
              </a:r>
              <a:r>
                <a:rPr lang="uk-UA" dirty="0" smtClean="0"/>
                <a:t>ЄКТИВНИЙ ОСВІТНІЙ ПРОСТІР</a:t>
              </a:r>
              <a:endParaRPr lang="uk-UA" dirty="0"/>
            </a:p>
          </p:txBody>
        </p:sp>
        <p:sp>
          <p:nvSpPr>
            <p:cNvPr id="6" name="Овал 5"/>
            <p:cNvSpPr/>
            <p:nvPr/>
          </p:nvSpPr>
          <p:spPr>
            <a:xfrm>
              <a:off x="2805171" y="2492896"/>
              <a:ext cx="4104456" cy="3384376"/>
            </a:xfrm>
            <a:prstGeom prst="ellipse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uk-UA" dirty="0" smtClean="0"/>
                <a:t>ІНДИВІДУАЛЬНИЙ </a:t>
              </a:r>
            </a:p>
            <a:p>
              <a:pPr algn="ctr"/>
              <a:r>
                <a:rPr lang="uk-UA" dirty="0" smtClean="0"/>
                <a:t>ОСВІТНІЙ ПРОСТІР</a:t>
              </a:r>
              <a:endParaRPr lang="uk-UA" dirty="0"/>
            </a:p>
          </p:txBody>
        </p:sp>
        <p:sp>
          <p:nvSpPr>
            <p:cNvPr id="7" name="Овал 6"/>
            <p:cNvSpPr/>
            <p:nvPr/>
          </p:nvSpPr>
          <p:spPr>
            <a:xfrm>
              <a:off x="3540477" y="3645024"/>
              <a:ext cx="2592288" cy="2160240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dirty="0" smtClean="0"/>
                <a:t>УЧЕНЬ</a:t>
              </a:r>
              <a:endParaRPr lang="uk-UA" dirty="0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907704" y="260648"/>
            <a:ext cx="60901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sz="2400" dirty="0" smtClean="0"/>
              <a:t>ХХІ століття – час інформаційного суспільства</a:t>
            </a:r>
            <a:endParaRPr lang="uk-UA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344816" cy="2578298"/>
          </a:xfrm>
        </p:spPr>
        <p:txBody>
          <a:bodyPr>
            <a:normAutofit/>
          </a:bodyPr>
          <a:lstStyle/>
          <a:p>
            <a:pPr algn="l"/>
            <a:r>
              <a:rPr lang="uk-UA" sz="3200" dirty="0" smtClean="0"/>
              <a:t>Навчання в інформаційному суспільстві вимагає більшої активності самих учнів, які освоюють техніки, прийоми, методи самонавчання.</a:t>
            </a:r>
            <a:endParaRPr lang="uk-UA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59632" y="3429000"/>
            <a:ext cx="5904656" cy="3057203"/>
          </a:xfrm>
        </p:spPr>
        <p:txBody>
          <a:bodyPr/>
          <a:lstStyle/>
          <a:p>
            <a:pPr>
              <a:buNone/>
            </a:pPr>
            <a:r>
              <a:rPr lang="uk-UA" dirty="0" smtClean="0"/>
              <a:t>Принципи навчання:</a:t>
            </a:r>
            <a:endParaRPr lang="uk-UA" dirty="0" smtClean="0"/>
          </a:p>
          <a:p>
            <a:pPr lvl="0">
              <a:buFont typeface="Wingdings" pitchFamily="2" charset="2"/>
              <a:buChar char="Ø"/>
            </a:pPr>
            <a:r>
              <a:rPr lang="uk-UA" dirty="0" smtClean="0"/>
              <a:t>  самостійність</a:t>
            </a:r>
            <a:endParaRPr lang="uk-UA" dirty="0" smtClean="0"/>
          </a:p>
          <a:p>
            <a:pPr lvl="0">
              <a:buFont typeface="Wingdings" pitchFamily="2" charset="2"/>
              <a:buChar char="Ø"/>
            </a:pPr>
            <a:r>
              <a:rPr lang="uk-UA" dirty="0" smtClean="0"/>
              <a:t>  кооперація </a:t>
            </a:r>
            <a:r>
              <a:rPr lang="uk-UA" dirty="0" smtClean="0"/>
              <a:t>(співробітництво)</a:t>
            </a:r>
          </a:p>
          <a:p>
            <a:pPr lvl="0">
              <a:buFont typeface="Wingdings" pitchFamily="2" charset="2"/>
              <a:buChar char="Ø"/>
            </a:pPr>
            <a:r>
              <a:rPr lang="uk-UA" dirty="0" smtClean="0"/>
              <a:t>  </a:t>
            </a:r>
            <a:r>
              <a:rPr lang="uk-UA" dirty="0" err="1" smtClean="0"/>
              <a:t>інтерактивність</a:t>
            </a:r>
            <a:r>
              <a:rPr lang="uk-UA" dirty="0" smtClean="0"/>
              <a:t> </a:t>
            </a:r>
            <a:r>
              <a:rPr lang="uk-UA" dirty="0" smtClean="0"/>
              <a:t>(взаємодія)</a:t>
            </a:r>
          </a:p>
          <a:p>
            <a:pPr lvl="0">
              <a:buFont typeface="Wingdings" pitchFamily="2" charset="2"/>
              <a:buChar char="Ø"/>
            </a:pPr>
            <a:r>
              <a:rPr lang="uk-UA" dirty="0" smtClean="0"/>
              <a:t>  креативність </a:t>
            </a:r>
            <a:r>
              <a:rPr lang="uk-UA" dirty="0" smtClean="0"/>
              <a:t>(творчість)</a:t>
            </a:r>
          </a:p>
          <a:p>
            <a:endParaRPr lang="uk-UA" dirty="0"/>
          </a:p>
        </p:txBody>
      </p:sp>
      <p:pic>
        <p:nvPicPr>
          <p:cNvPr id="5" name="irc_mi" descr="http://www.autobum.net/images/kompjuternye-igry-dlja-detej_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2492896"/>
            <a:ext cx="2736304" cy="173907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908720"/>
            <a:ext cx="6984776" cy="1179512"/>
          </a:xfrm>
        </p:spPr>
        <p:txBody>
          <a:bodyPr>
            <a:noAutofit/>
          </a:bodyPr>
          <a:lstStyle/>
          <a:p>
            <a:r>
              <a:rPr lang="uk-UA" sz="3200" dirty="0" smtClean="0"/>
              <a:t>Медіа - це </a:t>
            </a:r>
            <a:r>
              <a:rPr lang="uk-UA" sz="3200" dirty="0" smtClean="0"/>
              <a:t>засоби,</a:t>
            </a:r>
            <a:r>
              <a:rPr lang="uk-UA" sz="3200" dirty="0" smtClean="0"/>
              <a:t> посередники,</a:t>
            </a:r>
            <a:r>
              <a:rPr lang="uk-UA" sz="3200" dirty="0" smtClean="0"/>
              <a:t/>
            </a:r>
            <a:br>
              <a:rPr lang="uk-UA" sz="3200" dirty="0" smtClean="0"/>
            </a:br>
            <a:r>
              <a:rPr lang="uk-UA" sz="3200" dirty="0" smtClean="0"/>
              <a:t>що </a:t>
            </a:r>
            <a:r>
              <a:rPr lang="uk-UA" sz="3200" dirty="0" smtClean="0"/>
              <a:t>використовуються для передачі повідомлень</a:t>
            </a:r>
            <a:endParaRPr lang="uk-UA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31640" y="2132856"/>
            <a:ext cx="6851104" cy="2448271"/>
          </a:xfrm>
        </p:spPr>
        <p:txBody>
          <a:bodyPr numCol="2">
            <a:normAutofit/>
          </a:bodyPr>
          <a:lstStyle/>
          <a:p>
            <a:r>
              <a:rPr lang="uk-UA" dirty="0" smtClean="0"/>
              <a:t>преса</a:t>
            </a:r>
            <a:endParaRPr lang="uk-UA" dirty="0" smtClean="0"/>
          </a:p>
          <a:p>
            <a:r>
              <a:rPr lang="uk-UA" dirty="0" smtClean="0"/>
              <a:t>радіо</a:t>
            </a:r>
            <a:endParaRPr lang="uk-UA" dirty="0" smtClean="0"/>
          </a:p>
          <a:p>
            <a:r>
              <a:rPr lang="uk-UA" dirty="0" smtClean="0"/>
              <a:t>кіно                           </a:t>
            </a:r>
          </a:p>
          <a:p>
            <a:r>
              <a:rPr lang="uk-UA" dirty="0" smtClean="0"/>
              <a:t>телебачення </a:t>
            </a:r>
            <a:endParaRPr lang="uk-UA" dirty="0" smtClean="0"/>
          </a:p>
          <a:p>
            <a:endParaRPr lang="uk-UA" dirty="0" smtClean="0"/>
          </a:p>
          <a:p>
            <a:r>
              <a:rPr lang="uk-UA" dirty="0" smtClean="0"/>
              <a:t> фото</a:t>
            </a:r>
            <a:endParaRPr lang="uk-UA" dirty="0" smtClean="0"/>
          </a:p>
          <a:p>
            <a:r>
              <a:rPr lang="uk-UA" dirty="0" smtClean="0"/>
              <a:t>відео</a:t>
            </a:r>
            <a:endParaRPr lang="uk-UA" dirty="0" smtClean="0"/>
          </a:p>
          <a:p>
            <a:r>
              <a:rPr lang="uk-UA" dirty="0" err="1" smtClean="0"/>
              <a:t>інтернет</a:t>
            </a:r>
            <a:r>
              <a:rPr lang="uk-UA" dirty="0" smtClean="0"/>
              <a:t>       </a:t>
            </a:r>
            <a:endParaRPr lang="uk-UA" dirty="0" smtClean="0"/>
          </a:p>
          <a:p>
            <a:r>
              <a:rPr lang="uk-UA" dirty="0" smtClean="0"/>
              <a:t>мобільна телефонія </a:t>
            </a:r>
          </a:p>
        </p:txBody>
      </p:sp>
      <p:pic>
        <p:nvPicPr>
          <p:cNvPr id="4" name="irc_mi" descr="http://krcdo.ru/logotip_3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4221088"/>
            <a:ext cx="7488832" cy="22832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556792"/>
            <a:ext cx="8229600" cy="4237931"/>
          </a:xfrm>
        </p:spPr>
        <p:txBody>
          <a:bodyPr/>
          <a:lstStyle/>
          <a:p>
            <a:r>
              <a:rPr lang="uk-UA" sz="2800" dirty="0" err="1" smtClean="0"/>
              <a:t>Медіаосвіта</a:t>
            </a:r>
            <a:r>
              <a:rPr lang="uk-UA" sz="2800" dirty="0" smtClean="0"/>
              <a:t> – навчання теорії та практичним умінням для опанування сучасними </a:t>
            </a:r>
            <a:r>
              <a:rPr lang="uk-UA" sz="2800" dirty="0" smtClean="0"/>
              <a:t>мас-медіа</a:t>
            </a:r>
          </a:p>
          <a:p>
            <a:pPr>
              <a:buNone/>
            </a:pPr>
            <a:endParaRPr lang="uk-UA" sz="2800" dirty="0" smtClean="0"/>
          </a:p>
          <a:p>
            <a:r>
              <a:rPr lang="uk-UA" sz="2800" dirty="0" err="1" smtClean="0"/>
              <a:t>Медіаосвіта</a:t>
            </a:r>
            <a:r>
              <a:rPr lang="uk-UA" sz="2800" dirty="0" smtClean="0"/>
              <a:t> є частиною основних прав кожного громадянина будь-якої країни світу на свободу самовираження і права на інформацію</a:t>
            </a:r>
          </a:p>
          <a:p>
            <a:pPr algn="r">
              <a:buNone/>
            </a:pPr>
            <a:endParaRPr lang="uk-UA" dirty="0" smtClean="0"/>
          </a:p>
          <a:p>
            <a:pPr algn="r">
              <a:buNone/>
            </a:pPr>
            <a:r>
              <a:rPr lang="uk-UA" dirty="0" smtClean="0"/>
              <a:t>(документи </a:t>
            </a:r>
            <a:r>
              <a:rPr lang="uk-UA" dirty="0" smtClean="0"/>
              <a:t>ЮНЕСКО)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412776"/>
            <a:ext cx="7437512" cy="926976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Завдання медіаосвіти - </a:t>
            </a:r>
            <a:br>
              <a:rPr lang="uk-UA" dirty="0" smtClean="0"/>
            </a:br>
            <a:r>
              <a:rPr lang="uk-UA" dirty="0" smtClean="0"/>
              <a:t>підготувати особистість до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2780928"/>
            <a:ext cx="8147248" cy="3489251"/>
          </a:xfrm>
        </p:spPr>
        <p:txBody>
          <a:bodyPr>
            <a:normAutofit/>
          </a:bodyPr>
          <a:lstStyle/>
          <a:p>
            <a:pPr lvl="0">
              <a:buFont typeface="Wingdings" pitchFamily="2" charset="2"/>
              <a:buChar char="Ø"/>
            </a:pPr>
            <a:r>
              <a:rPr lang="uk-UA" dirty="0" smtClean="0"/>
              <a:t>  життя </a:t>
            </a:r>
            <a:r>
              <a:rPr lang="uk-UA" dirty="0" smtClean="0"/>
              <a:t>в інформаційному суспільстві</a:t>
            </a:r>
          </a:p>
          <a:p>
            <a:pPr lvl="0">
              <a:buFont typeface="Wingdings" pitchFamily="2" charset="2"/>
              <a:buChar char="Ø"/>
            </a:pPr>
            <a:r>
              <a:rPr lang="uk-UA" dirty="0" smtClean="0"/>
              <a:t>  безпечної </a:t>
            </a:r>
            <a:r>
              <a:rPr lang="uk-UA" dirty="0" smtClean="0"/>
              <a:t>та ефективної взаємодії із сучасною системою </a:t>
            </a:r>
            <a:r>
              <a:rPr lang="uk-UA" dirty="0" err="1" smtClean="0"/>
              <a:t>мас-</a:t>
            </a:r>
            <a:r>
              <a:rPr lang="uk-UA" dirty="0" smtClean="0"/>
              <a:t> медіа</a:t>
            </a:r>
          </a:p>
          <a:p>
            <a:pPr lvl="0">
              <a:buFont typeface="Wingdings" pitchFamily="2" charset="2"/>
              <a:buChar char="Ø"/>
            </a:pPr>
            <a:r>
              <a:rPr lang="uk-UA" dirty="0" smtClean="0"/>
              <a:t>  сприйняття </a:t>
            </a:r>
            <a:r>
              <a:rPr lang="uk-UA" dirty="0" smtClean="0"/>
              <a:t>інформації</a:t>
            </a:r>
          </a:p>
          <a:p>
            <a:pPr lvl="0">
              <a:buFont typeface="Wingdings" pitchFamily="2" charset="2"/>
              <a:buChar char="Ø"/>
            </a:pPr>
            <a:r>
              <a:rPr lang="uk-UA" dirty="0" smtClean="0"/>
              <a:t>  формування </a:t>
            </a:r>
            <a:r>
              <a:rPr lang="uk-UA" dirty="0" smtClean="0"/>
              <a:t>критичного мислення</a:t>
            </a:r>
          </a:p>
          <a:p>
            <a:pPr lvl="0">
              <a:buFont typeface="Wingdings" pitchFamily="2" charset="2"/>
              <a:buChar char="Ø"/>
            </a:pPr>
            <a:r>
              <a:rPr lang="uk-UA" dirty="0" smtClean="0"/>
              <a:t>  навчання </a:t>
            </a:r>
            <a:r>
              <a:rPr lang="uk-UA" dirty="0" smtClean="0"/>
              <a:t>різноманітним формам самовираження</a:t>
            </a:r>
          </a:p>
          <a:p>
            <a:pPr>
              <a:buNone/>
            </a:pPr>
            <a:endParaRPr lang="uk-U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1720" y="548680"/>
            <a:ext cx="5472608" cy="864096"/>
          </a:xfrm>
        </p:spPr>
        <p:txBody>
          <a:bodyPr>
            <a:normAutofit/>
          </a:bodyPr>
          <a:lstStyle/>
          <a:p>
            <a:r>
              <a:rPr lang="uk-UA" dirty="0" smtClean="0"/>
              <a:t>Завдання педагога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484784"/>
            <a:ext cx="8424936" cy="5145435"/>
          </a:xfrm>
        </p:spPr>
        <p:txBody>
          <a:bodyPr>
            <a:normAutofit/>
          </a:bodyPr>
          <a:lstStyle/>
          <a:p>
            <a:pPr lvl="0">
              <a:buFont typeface="Wingdings" pitchFamily="2" charset="2"/>
              <a:buChar char="Ø"/>
            </a:pPr>
            <a:r>
              <a:rPr lang="uk-UA" dirty="0" smtClean="0"/>
              <a:t>  заохочувати </a:t>
            </a:r>
            <a:r>
              <a:rPr lang="uk-UA" dirty="0" smtClean="0"/>
              <a:t>і розвивати в учнів бажання ставити обґрунтовані проблемні питання, </a:t>
            </a:r>
            <a:r>
              <a:rPr lang="uk-UA" dirty="0" err="1" smtClean="0"/>
              <a:t>пов’</a:t>
            </a:r>
            <a:r>
              <a:rPr lang="ru-RU" dirty="0" err="1" smtClean="0"/>
              <a:t>язані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медіа</a:t>
            </a:r>
            <a:r>
              <a:rPr lang="ru-RU" dirty="0" smtClean="0"/>
              <a:t>;</a:t>
            </a:r>
            <a:endParaRPr lang="uk-UA" dirty="0" smtClean="0"/>
          </a:p>
          <a:p>
            <a:pPr lvl="0">
              <a:buFont typeface="Wingdings" pitchFamily="2" charset="2"/>
              <a:buChar char="Ø"/>
            </a:pPr>
            <a:r>
              <a:rPr lang="uk-UA" dirty="0" smtClean="0"/>
              <a:t>  використовувати дослідницьку методику;</a:t>
            </a:r>
            <a:endParaRPr lang="uk-UA" dirty="0" smtClean="0"/>
          </a:p>
          <a:p>
            <a:pPr lvl="0">
              <a:buFont typeface="Wingdings" pitchFamily="2" charset="2"/>
              <a:buChar char="Ø"/>
            </a:pPr>
            <a:r>
              <a:rPr lang="uk-UA" dirty="0" smtClean="0"/>
              <a:t>  допомогти </a:t>
            </a:r>
            <a:r>
              <a:rPr lang="uk-UA" dirty="0" smtClean="0"/>
              <a:t>учням розвинути здатність використовувати різноманітність первинних джерел </a:t>
            </a:r>
            <a:r>
              <a:rPr lang="uk-UA" dirty="0" err="1" smtClean="0"/>
              <a:t>медіаінформації</a:t>
            </a:r>
            <a:r>
              <a:rPr lang="uk-UA" dirty="0" smtClean="0"/>
              <a:t>;</a:t>
            </a:r>
            <a:endParaRPr lang="uk-UA" dirty="0" smtClean="0"/>
          </a:p>
          <a:p>
            <a:pPr lvl="0">
              <a:buFont typeface="Wingdings" pitchFamily="2" charset="2"/>
              <a:buChar char="Ø"/>
            </a:pPr>
            <a:r>
              <a:rPr lang="uk-UA" dirty="0" smtClean="0"/>
              <a:t>  організовувати </a:t>
            </a:r>
            <a:r>
              <a:rPr lang="uk-UA" dirty="0" smtClean="0"/>
              <a:t>проведення </a:t>
            </a:r>
            <a:r>
              <a:rPr lang="uk-UA" dirty="0" smtClean="0"/>
              <a:t>дискусій;</a:t>
            </a:r>
            <a:endParaRPr lang="uk-UA" dirty="0" smtClean="0"/>
          </a:p>
          <a:p>
            <a:pPr lvl="0">
              <a:buFont typeface="Wingdings" pitchFamily="2" charset="2"/>
              <a:buChar char="Ø"/>
            </a:pPr>
            <a:r>
              <a:rPr lang="uk-UA" dirty="0" smtClean="0"/>
              <a:t>  підтримувати </a:t>
            </a:r>
            <a:r>
              <a:rPr lang="uk-UA" dirty="0" smtClean="0"/>
              <a:t>відкриті </a:t>
            </a:r>
            <a:r>
              <a:rPr lang="uk-UA" dirty="0" smtClean="0"/>
              <a:t>обговорення;</a:t>
            </a:r>
            <a:endParaRPr lang="uk-UA" dirty="0" smtClean="0"/>
          </a:p>
          <a:p>
            <a:pPr>
              <a:buFont typeface="Wingdings" pitchFamily="2" charset="2"/>
              <a:buChar char="Ø"/>
            </a:pPr>
            <a:r>
              <a:rPr lang="uk-UA" dirty="0" smtClean="0"/>
              <a:t>  заохочувати </a:t>
            </a:r>
            <a:r>
              <a:rPr lang="uk-UA" dirty="0" smtClean="0"/>
              <a:t>учнів розмірковувати над їх власними </a:t>
            </a:r>
            <a:r>
              <a:rPr lang="uk-UA" dirty="0" err="1" smtClean="0"/>
              <a:t>медійними</a:t>
            </a:r>
            <a:r>
              <a:rPr lang="uk-UA" dirty="0" smtClean="0"/>
              <a:t> дослідами і діяти на основі знайденого розуміння.</a:t>
            </a:r>
            <a:endParaRPr lang="uk-U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611560" y="798075"/>
            <a:ext cx="7848872" cy="5760640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b="1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115616" y="960236"/>
          <a:ext cx="6984776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836712"/>
            <a:ext cx="7272808" cy="1656184"/>
          </a:xfrm>
        </p:spPr>
        <p:txBody>
          <a:bodyPr>
            <a:noAutofit/>
          </a:bodyPr>
          <a:lstStyle/>
          <a:p>
            <a:r>
              <a:rPr lang="uk-UA" sz="3600" dirty="0" smtClean="0"/>
              <a:t>Використання засобів медіаосвіти </a:t>
            </a:r>
            <a:r>
              <a:rPr lang="uk-UA" sz="3600" dirty="0" smtClean="0"/>
              <a:t/>
            </a:r>
            <a:br>
              <a:rPr lang="uk-UA" sz="3600" dirty="0" smtClean="0"/>
            </a:br>
            <a:r>
              <a:rPr lang="uk-UA" sz="3600" dirty="0" smtClean="0"/>
              <a:t>у роботі з </a:t>
            </a:r>
            <a:r>
              <a:rPr lang="uk-UA" sz="3600" dirty="0" smtClean="0"/>
              <a:t>обдарованими дітьми </a:t>
            </a:r>
            <a:r>
              <a:rPr lang="uk-UA" sz="3600" dirty="0" smtClean="0"/>
              <a:t/>
            </a:r>
            <a:br>
              <a:rPr lang="uk-UA" sz="3600" dirty="0" smtClean="0"/>
            </a:br>
            <a:r>
              <a:rPr lang="uk-UA" sz="3600" dirty="0" smtClean="0"/>
              <a:t>дозволяють</a:t>
            </a:r>
            <a:r>
              <a:rPr lang="uk-UA" sz="3600" dirty="0" smtClean="0"/>
              <a:t>:</a:t>
            </a:r>
            <a:endParaRPr lang="uk-UA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2708920"/>
            <a:ext cx="7056784" cy="3417243"/>
          </a:xfrm>
        </p:spPr>
        <p:txBody>
          <a:bodyPr>
            <a:normAutofit/>
          </a:bodyPr>
          <a:lstStyle/>
          <a:p>
            <a:pPr lvl="0">
              <a:buFont typeface="Wingdings" pitchFamily="2" charset="2"/>
              <a:buChar char="Ø"/>
            </a:pPr>
            <a:r>
              <a:rPr lang="uk-UA" dirty="0" smtClean="0"/>
              <a:t>  підвищити </a:t>
            </a:r>
            <a:r>
              <a:rPr lang="uk-UA" dirty="0" smtClean="0"/>
              <a:t>рівень мотивації до навчальної діяльності;</a:t>
            </a:r>
          </a:p>
          <a:p>
            <a:pPr lvl="0">
              <a:buFont typeface="Wingdings" pitchFamily="2" charset="2"/>
              <a:buChar char="Ø"/>
            </a:pPr>
            <a:r>
              <a:rPr lang="uk-UA" dirty="0" smtClean="0"/>
              <a:t>  критично </a:t>
            </a:r>
            <a:r>
              <a:rPr lang="uk-UA" dirty="0" smtClean="0"/>
              <a:t>сприймати </a:t>
            </a:r>
            <a:r>
              <a:rPr lang="uk-UA" dirty="0" err="1" smtClean="0"/>
              <a:t>медіаінформацію</a:t>
            </a:r>
            <a:r>
              <a:rPr lang="uk-UA" dirty="0" smtClean="0"/>
              <a:t>;</a:t>
            </a:r>
          </a:p>
          <a:p>
            <a:pPr lvl="0">
              <a:buFont typeface="Wingdings" pitchFamily="2" charset="2"/>
              <a:buChar char="Ø"/>
            </a:pPr>
            <a:r>
              <a:rPr lang="uk-UA" dirty="0" smtClean="0"/>
              <a:t>  формувати </a:t>
            </a:r>
            <a:r>
              <a:rPr lang="uk-UA" dirty="0" smtClean="0"/>
              <a:t>уміння керувати потоком інформаційних ресурсів;</a:t>
            </a:r>
          </a:p>
          <a:p>
            <a:pPr lvl="0">
              <a:buFont typeface="Wingdings" pitchFamily="2" charset="2"/>
              <a:buChar char="Ø"/>
            </a:pPr>
            <a:r>
              <a:rPr lang="uk-UA" dirty="0" smtClean="0"/>
              <a:t>  опановувати </a:t>
            </a:r>
            <a:r>
              <a:rPr lang="uk-UA" dirty="0" smtClean="0"/>
              <a:t>комунікаційні технології та стратегії їх використання.</a:t>
            </a:r>
          </a:p>
          <a:p>
            <a:pPr>
              <a:buNone/>
            </a:pPr>
            <a:endParaRPr lang="uk-UA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119</TotalTime>
  <Words>286</Words>
  <Application>Microsoft Office PowerPoint</Application>
  <PresentationFormat>Экран (4:3)</PresentationFormat>
  <Paragraphs>57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Використання засобів медіаосвіти  у роботі з обдарованими дітьми</vt:lpstr>
      <vt:lpstr>Слайд 2</vt:lpstr>
      <vt:lpstr>Навчання в інформаційному суспільстві вимагає більшої активності самих учнів, які освоюють техніки, прийоми, методи самонавчання.</vt:lpstr>
      <vt:lpstr>Медіа - це засоби, посередники, що використовуються для передачі повідомлень</vt:lpstr>
      <vt:lpstr>Слайд 5</vt:lpstr>
      <vt:lpstr>Завдання медіаосвіти -  підготувати особистість до</vt:lpstr>
      <vt:lpstr>Завдання педагога</vt:lpstr>
      <vt:lpstr>Слайд 8</vt:lpstr>
      <vt:lpstr>Використання засобів медіаосвіти  у роботі з обдарованими дітьми  дозволяють:</vt:lpstr>
      <vt:lpstr>Слайд 10</vt:lpstr>
    </vt:vector>
  </TitlesOfParts>
  <Company>Office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14</cp:revision>
  <dcterms:created xsi:type="dcterms:W3CDTF">2015-02-24T08:26:02Z</dcterms:created>
  <dcterms:modified xsi:type="dcterms:W3CDTF">2015-02-24T14:24:20Z</dcterms:modified>
</cp:coreProperties>
</file>