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3"/>
  </p:notesMasterIdLst>
  <p:sldIdLst>
    <p:sldId id="256" r:id="rId2"/>
    <p:sldId id="257" r:id="rId3"/>
    <p:sldId id="258" r:id="rId4"/>
    <p:sldId id="260" r:id="rId5"/>
    <p:sldId id="273" r:id="rId6"/>
    <p:sldId id="262" r:id="rId7"/>
    <p:sldId id="263" r:id="rId8"/>
    <p:sldId id="264" r:id="rId9"/>
    <p:sldId id="261" r:id="rId10"/>
    <p:sldId id="265" r:id="rId11"/>
    <p:sldId id="285" r:id="rId1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575" autoAdjust="0"/>
  </p:normalViewPr>
  <p:slideViewPr>
    <p:cSldViewPr>
      <p:cViewPr>
        <p:scale>
          <a:sx n="40" d="100"/>
          <a:sy n="40" d="100"/>
        </p:scale>
        <p:origin x="-74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4A1EB58-31A1-4612-B6C6-73AA701F7BB2}" type="datetimeFigureOut">
              <a:rPr lang="ru-RU"/>
              <a:pPr>
                <a:defRPr/>
              </a:pPr>
              <a:t>17.11.2014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0969F65B-EAB1-4902-AF43-17F45003B0EC}"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p:spPr>
      </p:sp>
      <p:sp>
        <p:nvSpPr>
          <p:cNvPr id="174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741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2E62B5-C5A7-4A4F-9D12-558AEB42EAD9}" type="slidenum">
              <a:rPr lang="ru-RU" smtClean="0"/>
              <a:pPr fontAlgn="base">
                <a:spcBef>
                  <a:spcPct val="0"/>
                </a:spcBef>
                <a:spcAft>
                  <a:spcPct val="0"/>
                </a:spcAft>
                <a:defRPr/>
              </a:pPr>
              <a:t>6</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Date Placeholder 29"/>
          <p:cNvSpPr>
            <a:spLocks noGrp="1"/>
          </p:cNvSpPr>
          <p:nvPr>
            <p:ph type="dt" sz="half" idx="10"/>
          </p:nvPr>
        </p:nvSpPr>
        <p:spPr/>
        <p:txBody>
          <a:bodyPr/>
          <a:lstStyle>
            <a:lvl1pPr>
              <a:defRPr/>
            </a:lvl1pPr>
          </a:lstStyle>
          <a:p>
            <a:pPr>
              <a:defRPr/>
            </a:pPr>
            <a:fld id="{B5858695-C795-4F9A-8375-ED19A0438AC0}" type="datetimeFigureOut">
              <a:rPr lang="ru-RU"/>
              <a:pPr>
                <a:defRPr/>
              </a:pPr>
              <a:t>17.11.2014</a:t>
            </a:fld>
            <a:endParaRPr lang="ru-RU"/>
          </a:p>
        </p:txBody>
      </p:sp>
      <p:sp>
        <p:nvSpPr>
          <p:cNvPr id="5" name="Footer Placeholder 18"/>
          <p:cNvSpPr>
            <a:spLocks noGrp="1"/>
          </p:cNvSpPr>
          <p:nvPr>
            <p:ph type="ftr" sz="quarter" idx="11"/>
          </p:nvPr>
        </p:nvSpPr>
        <p:spPr/>
        <p:txBody>
          <a:bodyPr/>
          <a:lstStyle>
            <a:lvl1pPr>
              <a:defRPr/>
            </a:lvl1pPr>
          </a:lstStyle>
          <a:p>
            <a:pPr>
              <a:defRPr/>
            </a:pPr>
            <a:endParaRPr lang="ru-RU"/>
          </a:p>
        </p:txBody>
      </p:sp>
      <p:sp>
        <p:nvSpPr>
          <p:cNvPr id="6" name="Slide Number Placeholder 26"/>
          <p:cNvSpPr>
            <a:spLocks noGrp="1"/>
          </p:cNvSpPr>
          <p:nvPr>
            <p:ph type="sldNum" sz="quarter" idx="12"/>
          </p:nvPr>
        </p:nvSpPr>
        <p:spPr/>
        <p:txBody>
          <a:bodyPr/>
          <a:lstStyle>
            <a:lvl1pPr>
              <a:defRPr/>
            </a:lvl1pPr>
          </a:lstStyle>
          <a:p>
            <a:pPr>
              <a:defRPr/>
            </a:pPr>
            <a:fld id="{E92A0800-20EA-41CC-B223-BF209F5838E6}"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fld id="{FC0CE408-5AA1-4E25-998B-2FE7983EF6AD}" type="datetimeFigureOut">
              <a:rPr lang="ru-RU"/>
              <a:pPr>
                <a:defRPr/>
              </a:pPr>
              <a:t>17.11.2014</a:t>
            </a:fld>
            <a:endParaRPr lang="ru-RU"/>
          </a:p>
        </p:txBody>
      </p:sp>
      <p:sp>
        <p:nvSpPr>
          <p:cNvPr id="5" name="Footer Placeholder 21"/>
          <p:cNvSpPr>
            <a:spLocks noGrp="1"/>
          </p:cNvSpPr>
          <p:nvPr>
            <p:ph type="ftr" sz="quarter" idx="11"/>
          </p:nvPr>
        </p:nvSpPr>
        <p:spPr/>
        <p:txBody>
          <a:bodyPr/>
          <a:lstStyle>
            <a:lvl1pPr>
              <a:defRPr/>
            </a:lvl1pPr>
          </a:lstStyle>
          <a:p>
            <a:pPr>
              <a:defRPr/>
            </a:pPr>
            <a:endParaRPr lang="ru-RU"/>
          </a:p>
        </p:txBody>
      </p:sp>
      <p:sp>
        <p:nvSpPr>
          <p:cNvPr id="6" name="Slide Number Placeholder 17"/>
          <p:cNvSpPr>
            <a:spLocks noGrp="1"/>
          </p:cNvSpPr>
          <p:nvPr>
            <p:ph type="sldNum" sz="quarter" idx="12"/>
          </p:nvPr>
        </p:nvSpPr>
        <p:spPr/>
        <p:txBody>
          <a:bodyPr/>
          <a:lstStyle>
            <a:lvl1pPr>
              <a:defRPr/>
            </a:lvl1pPr>
          </a:lstStyle>
          <a:p>
            <a:pPr>
              <a:defRPr/>
            </a:pPr>
            <a:fld id="{4A456CF6-4540-472F-BA6F-91C9F9356A78}"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fld id="{03823B55-49E1-4632-A02A-773A2B6EABCE}" type="datetimeFigureOut">
              <a:rPr lang="ru-RU"/>
              <a:pPr>
                <a:defRPr/>
              </a:pPr>
              <a:t>17.11.2014</a:t>
            </a:fld>
            <a:endParaRPr lang="ru-RU"/>
          </a:p>
        </p:txBody>
      </p:sp>
      <p:sp>
        <p:nvSpPr>
          <p:cNvPr id="5" name="Footer Placeholder 21"/>
          <p:cNvSpPr>
            <a:spLocks noGrp="1"/>
          </p:cNvSpPr>
          <p:nvPr>
            <p:ph type="ftr" sz="quarter" idx="11"/>
          </p:nvPr>
        </p:nvSpPr>
        <p:spPr/>
        <p:txBody>
          <a:bodyPr/>
          <a:lstStyle>
            <a:lvl1pPr>
              <a:defRPr/>
            </a:lvl1pPr>
          </a:lstStyle>
          <a:p>
            <a:pPr>
              <a:defRPr/>
            </a:pPr>
            <a:endParaRPr lang="ru-RU"/>
          </a:p>
        </p:txBody>
      </p:sp>
      <p:sp>
        <p:nvSpPr>
          <p:cNvPr id="6" name="Slide Number Placeholder 17"/>
          <p:cNvSpPr>
            <a:spLocks noGrp="1"/>
          </p:cNvSpPr>
          <p:nvPr>
            <p:ph type="sldNum" sz="quarter" idx="12"/>
          </p:nvPr>
        </p:nvSpPr>
        <p:spPr/>
        <p:txBody>
          <a:bodyPr/>
          <a:lstStyle>
            <a:lvl1pPr>
              <a:defRPr/>
            </a:lvl1pPr>
          </a:lstStyle>
          <a:p>
            <a:pPr>
              <a:defRPr/>
            </a:pPr>
            <a:fld id="{F897E30B-C135-4F84-B7A3-0D066565518B}"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fld id="{AD18B0FE-C75D-405B-B48F-3E6F6430C51C}" type="datetimeFigureOut">
              <a:rPr lang="ru-RU"/>
              <a:pPr>
                <a:defRPr/>
              </a:pPr>
              <a:t>17.11.2014</a:t>
            </a:fld>
            <a:endParaRPr lang="ru-RU"/>
          </a:p>
        </p:txBody>
      </p:sp>
      <p:sp>
        <p:nvSpPr>
          <p:cNvPr id="5" name="Footer Placeholder 21"/>
          <p:cNvSpPr>
            <a:spLocks noGrp="1"/>
          </p:cNvSpPr>
          <p:nvPr>
            <p:ph type="ftr" sz="quarter" idx="11"/>
          </p:nvPr>
        </p:nvSpPr>
        <p:spPr/>
        <p:txBody>
          <a:bodyPr/>
          <a:lstStyle>
            <a:lvl1pPr>
              <a:defRPr/>
            </a:lvl1pPr>
          </a:lstStyle>
          <a:p>
            <a:pPr>
              <a:defRPr/>
            </a:pPr>
            <a:endParaRPr lang="ru-RU"/>
          </a:p>
        </p:txBody>
      </p:sp>
      <p:sp>
        <p:nvSpPr>
          <p:cNvPr id="6" name="Slide Number Placeholder 17"/>
          <p:cNvSpPr>
            <a:spLocks noGrp="1"/>
          </p:cNvSpPr>
          <p:nvPr>
            <p:ph type="sldNum" sz="quarter" idx="12"/>
          </p:nvPr>
        </p:nvSpPr>
        <p:spPr/>
        <p:txBody>
          <a:bodyPr/>
          <a:lstStyle>
            <a:lvl1pPr>
              <a:defRPr/>
            </a:lvl1pPr>
          </a:lstStyle>
          <a:p>
            <a:pPr>
              <a:defRPr/>
            </a:pPr>
            <a:fld id="{D2DC2D9A-F82E-4893-BDB6-586F1DA8D4B7}"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490920CF-5080-4019-A9BF-BB7A9E6F7205}" type="datetimeFigureOut">
              <a:rPr lang="ru-RU"/>
              <a:pPr>
                <a:defRPr/>
              </a:pPr>
              <a:t>17.11.2014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918D6C48-C05A-4E6F-AAF0-7E7EBE779D96}"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9"/>
          <p:cNvSpPr>
            <a:spLocks noGrp="1"/>
          </p:cNvSpPr>
          <p:nvPr>
            <p:ph type="dt" sz="half" idx="10"/>
          </p:nvPr>
        </p:nvSpPr>
        <p:spPr/>
        <p:txBody>
          <a:bodyPr/>
          <a:lstStyle>
            <a:lvl1pPr>
              <a:defRPr/>
            </a:lvl1pPr>
          </a:lstStyle>
          <a:p>
            <a:pPr>
              <a:defRPr/>
            </a:pPr>
            <a:fld id="{36ADF4B0-B79A-4490-BB5F-77CB4F8CF242}" type="datetimeFigureOut">
              <a:rPr lang="ru-RU"/>
              <a:pPr>
                <a:defRPr/>
              </a:pPr>
              <a:t>17.11.2014</a:t>
            </a:fld>
            <a:endParaRPr lang="ru-RU"/>
          </a:p>
        </p:txBody>
      </p:sp>
      <p:sp>
        <p:nvSpPr>
          <p:cNvPr id="6" name="Footer Placeholder 21"/>
          <p:cNvSpPr>
            <a:spLocks noGrp="1"/>
          </p:cNvSpPr>
          <p:nvPr>
            <p:ph type="ftr" sz="quarter" idx="11"/>
          </p:nvPr>
        </p:nvSpPr>
        <p:spPr/>
        <p:txBody>
          <a:bodyPr/>
          <a:lstStyle>
            <a:lvl1pPr>
              <a:defRPr/>
            </a:lvl1pPr>
          </a:lstStyle>
          <a:p>
            <a:pPr>
              <a:defRPr/>
            </a:pPr>
            <a:endParaRPr lang="ru-RU"/>
          </a:p>
        </p:txBody>
      </p:sp>
      <p:sp>
        <p:nvSpPr>
          <p:cNvPr id="7" name="Slide Number Placeholder 17"/>
          <p:cNvSpPr>
            <a:spLocks noGrp="1"/>
          </p:cNvSpPr>
          <p:nvPr>
            <p:ph type="sldNum" sz="quarter" idx="12"/>
          </p:nvPr>
        </p:nvSpPr>
        <p:spPr/>
        <p:txBody>
          <a:bodyPr/>
          <a:lstStyle>
            <a:lvl1pPr>
              <a:defRPr/>
            </a:lvl1pPr>
          </a:lstStyle>
          <a:p>
            <a:pPr>
              <a:defRPr/>
            </a:pPr>
            <a:fld id="{FA24FD5F-5D41-426A-B521-38DB498BF6EB}"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9"/>
          <p:cNvSpPr>
            <a:spLocks noGrp="1"/>
          </p:cNvSpPr>
          <p:nvPr>
            <p:ph type="dt" sz="half" idx="10"/>
          </p:nvPr>
        </p:nvSpPr>
        <p:spPr/>
        <p:txBody>
          <a:bodyPr/>
          <a:lstStyle>
            <a:lvl1pPr>
              <a:defRPr/>
            </a:lvl1pPr>
          </a:lstStyle>
          <a:p>
            <a:pPr>
              <a:defRPr/>
            </a:pPr>
            <a:fld id="{5FDE991B-AA84-47B4-B1C3-101B2D001CA5}" type="datetimeFigureOut">
              <a:rPr lang="ru-RU"/>
              <a:pPr>
                <a:defRPr/>
              </a:pPr>
              <a:t>17.11.2014</a:t>
            </a:fld>
            <a:endParaRPr lang="ru-RU"/>
          </a:p>
        </p:txBody>
      </p:sp>
      <p:sp>
        <p:nvSpPr>
          <p:cNvPr id="8" name="Footer Placeholder 21"/>
          <p:cNvSpPr>
            <a:spLocks noGrp="1"/>
          </p:cNvSpPr>
          <p:nvPr>
            <p:ph type="ftr" sz="quarter" idx="11"/>
          </p:nvPr>
        </p:nvSpPr>
        <p:spPr/>
        <p:txBody>
          <a:bodyPr/>
          <a:lstStyle>
            <a:lvl1pPr>
              <a:defRPr/>
            </a:lvl1pPr>
          </a:lstStyle>
          <a:p>
            <a:pPr>
              <a:defRPr/>
            </a:pPr>
            <a:endParaRPr lang="ru-RU"/>
          </a:p>
        </p:txBody>
      </p:sp>
      <p:sp>
        <p:nvSpPr>
          <p:cNvPr id="9" name="Slide Number Placeholder 17"/>
          <p:cNvSpPr>
            <a:spLocks noGrp="1"/>
          </p:cNvSpPr>
          <p:nvPr>
            <p:ph type="sldNum" sz="quarter" idx="12"/>
          </p:nvPr>
        </p:nvSpPr>
        <p:spPr/>
        <p:txBody>
          <a:bodyPr/>
          <a:lstStyle>
            <a:lvl1pPr>
              <a:defRPr/>
            </a:lvl1pPr>
          </a:lstStyle>
          <a:p>
            <a:pPr>
              <a:defRPr/>
            </a:pPr>
            <a:fld id="{A0F2E957-9E9F-47C7-AC33-418EB1474A49}"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Date Placeholder 9"/>
          <p:cNvSpPr>
            <a:spLocks noGrp="1"/>
          </p:cNvSpPr>
          <p:nvPr>
            <p:ph type="dt" sz="half" idx="10"/>
          </p:nvPr>
        </p:nvSpPr>
        <p:spPr/>
        <p:txBody>
          <a:bodyPr/>
          <a:lstStyle>
            <a:lvl1pPr>
              <a:defRPr/>
            </a:lvl1pPr>
          </a:lstStyle>
          <a:p>
            <a:pPr>
              <a:defRPr/>
            </a:pPr>
            <a:fld id="{096883D4-E2FB-4180-94EF-E34CA70C4382}" type="datetimeFigureOut">
              <a:rPr lang="ru-RU"/>
              <a:pPr>
                <a:defRPr/>
              </a:pPr>
              <a:t>17.11.2014</a:t>
            </a:fld>
            <a:endParaRPr lang="ru-RU"/>
          </a:p>
        </p:txBody>
      </p:sp>
      <p:sp>
        <p:nvSpPr>
          <p:cNvPr id="4" name="Footer Placeholder 21"/>
          <p:cNvSpPr>
            <a:spLocks noGrp="1"/>
          </p:cNvSpPr>
          <p:nvPr>
            <p:ph type="ftr" sz="quarter" idx="11"/>
          </p:nvPr>
        </p:nvSpPr>
        <p:spPr/>
        <p:txBody>
          <a:bodyPr/>
          <a:lstStyle>
            <a:lvl1pPr>
              <a:defRPr/>
            </a:lvl1pPr>
          </a:lstStyle>
          <a:p>
            <a:pPr>
              <a:defRPr/>
            </a:pPr>
            <a:endParaRPr lang="ru-RU"/>
          </a:p>
        </p:txBody>
      </p:sp>
      <p:sp>
        <p:nvSpPr>
          <p:cNvPr id="5" name="Slide Number Placeholder 17"/>
          <p:cNvSpPr>
            <a:spLocks noGrp="1"/>
          </p:cNvSpPr>
          <p:nvPr>
            <p:ph type="sldNum" sz="quarter" idx="12"/>
          </p:nvPr>
        </p:nvSpPr>
        <p:spPr/>
        <p:txBody>
          <a:bodyPr/>
          <a:lstStyle>
            <a:lvl1pPr>
              <a:defRPr/>
            </a:lvl1pPr>
          </a:lstStyle>
          <a:p>
            <a:pPr>
              <a:defRPr/>
            </a:pPr>
            <a:fld id="{19AE7763-0BAF-44DC-BE07-16261D21236B}"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C56B1616-0868-4C3F-92F4-3575DB3EF2EC}" type="datetimeFigureOut">
              <a:rPr lang="ru-RU"/>
              <a:pPr>
                <a:defRPr/>
              </a:pPr>
              <a:t>17.11.2014</a:t>
            </a:fld>
            <a:endParaRPr lang="ru-RU"/>
          </a:p>
        </p:txBody>
      </p:sp>
      <p:sp>
        <p:nvSpPr>
          <p:cNvPr id="3" name="Footer Placeholder 21"/>
          <p:cNvSpPr>
            <a:spLocks noGrp="1"/>
          </p:cNvSpPr>
          <p:nvPr>
            <p:ph type="ftr" sz="quarter" idx="11"/>
          </p:nvPr>
        </p:nvSpPr>
        <p:spPr/>
        <p:txBody>
          <a:bodyPr/>
          <a:lstStyle>
            <a:lvl1pPr>
              <a:defRPr/>
            </a:lvl1pPr>
          </a:lstStyle>
          <a:p>
            <a:pPr>
              <a:defRPr/>
            </a:pPr>
            <a:endParaRPr lang="ru-RU"/>
          </a:p>
        </p:txBody>
      </p:sp>
      <p:sp>
        <p:nvSpPr>
          <p:cNvPr id="4" name="Slide Number Placeholder 17"/>
          <p:cNvSpPr>
            <a:spLocks noGrp="1"/>
          </p:cNvSpPr>
          <p:nvPr>
            <p:ph type="sldNum" sz="quarter" idx="12"/>
          </p:nvPr>
        </p:nvSpPr>
        <p:spPr/>
        <p:txBody>
          <a:bodyPr/>
          <a:lstStyle>
            <a:lvl1pPr>
              <a:defRPr/>
            </a:lvl1pPr>
          </a:lstStyle>
          <a:p>
            <a:pPr>
              <a:defRPr/>
            </a:pPr>
            <a:fld id="{7749A1C2-8EC6-41CC-B942-3254FD70F314}"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9"/>
          <p:cNvSpPr>
            <a:spLocks noGrp="1"/>
          </p:cNvSpPr>
          <p:nvPr>
            <p:ph type="dt" sz="half" idx="10"/>
          </p:nvPr>
        </p:nvSpPr>
        <p:spPr/>
        <p:txBody>
          <a:bodyPr/>
          <a:lstStyle>
            <a:lvl1pPr>
              <a:defRPr/>
            </a:lvl1pPr>
          </a:lstStyle>
          <a:p>
            <a:pPr>
              <a:defRPr/>
            </a:pPr>
            <a:fld id="{82E32BD7-87EC-4FE5-B692-7D9C243C4864}" type="datetimeFigureOut">
              <a:rPr lang="ru-RU"/>
              <a:pPr>
                <a:defRPr/>
              </a:pPr>
              <a:t>17.11.2014</a:t>
            </a:fld>
            <a:endParaRPr lang="ru-RU"/>
          </a:p>
        </p:txBody>
      </p:sp>
      <p:sp>
        <p:nvSpPr>
          <p:cNvPr id="6" name="Footer Placeholder 21"/>
          <p:cNvSpPr>
            <a:spLocks noGrp="1"/>
          </p:cNvSpPr>
          <p:nvPr>
            <p:ph type="ftr" sz="quarter" idx="11"/>
          </p:nvPr>
        </p:nvSpPr>
        <p:spPr/>
        <p:txBody>
          <a:bodyPr/>
          <a:lstStyle>
            <a:lvl1pPr>
              <a:defRPr/>
            </a:lvl1pPr>
          </a:lstStyle>
          <a:p>
            <a:pPr>
              <a:defRPr/>
            </a:pPr>
            <a:endParaRPr lang="ru-RU"/>
          </a:p>
        </p:txBody>
      </p:sp>
      <p:sp>
        <p:nvSpPr>
          <p:cNvPr id="7" name="Slide Number Placeholder 17"/>
          <p:cNvSpPr>
            <a:spLocks noGrp="1"/>
          </p:cNvSpPr>
          <p:nvPr>
            <p:ph type="sldNum" sz="quarter" idx="12"/>
          </p:nvPr>
        </p:nvSpPr>
        <p:spPr/>
        <p:txBody>
          <a:bodyPr/>
          <a:lstStyle>
            <a:lvl1pPr>
              <a:defRPr/>
            </a:lvl1pPr>
          </a:lstStyle>
          <a:p>
            <a:pPr>
              <a:defRPr/>
            </a:pPr>
            <a:fld id="{0E561482-C1AD-419A-8459-2BD9661277AB}"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Date Placeholder 4"/>
          <p:cNvSpPr>
            <a:spLocks noGrp="1"/>
          </p:cNvSpPr>
          <p:nvPr>
            <p:ph type="dt" sz="half" idx="10"/>
          </p:nvPr>
        </p:nvSpPr>
        <p:spPr/>
        <p:txBody>
          <a:bodyPr/>
          <a:lstStyle>
            <a:lvl1pPr>
              <a:defRPr/>
            </a:lvl1pPr>
          </a:lstStyle>
          <a:p>
            <a:pPr>
              <a:defRPr/>
            </a:pPr>
            <a:fld id="{B3E8ABAE-88B9-4290-963A-EA6F86B1F478}" type="datetimeFigureOut">
              <a:rPr lang="ru-RU"/>
              <a:pPr>
                <a:defRPr/>
              </a:pPr>
              <a:t>17.11.2014</a:t>
            </a:fld>
            <a:endParaRPr lang="ru-RU"/>
          </a:p>
        </p:txBody>
      </p:sp>
      <p:sp>
        <p:nvSpPr>
          <p:cNvPr id="10" name="Footer Placeholder 5"/>
          <p:cNvSpPr>
            <a:spLocks noGrp="1"/>
          </p:cNvSpPr>
          <p:nvPr>
            <p:ph type="ftr" sz="quarter" idx="11"/>
          </p:nvPr>
        </p:nvSpPr>
        <p:spPr/>
        <p:txBody>
          <a:bodyPr/>
          <a:lstStyle>
            <a:lvl1pPr>
              <a:defRPr/>
            </a:lvl1pPr>
          </a:lstStyle>
          <a:p>
            <a:pPr>
              <a:defRPr/>
            </a:pPr>
            <a:endParaRPr lang="ru-RU"/>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DF02D1E6-5122-4B0F-82C0-DA7C8ADA9697}"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D00A81EC-1B5D-4170-BA09-068C3DE80FEA}" type="datetimeFigureOut">
              <a:rPr lang="ru-RU"/>
              <a:pPr>
                <a:defRPr/>
              </a:pPr>
              <a:t>17.11.2014</a:t>
            </a:fld>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F1E7D6A3-72C4-496F-9C33-E41886549824}" type="slidenum">
              <a:rPr lang="ru-RU"/>
              <a:pPr>
                <a:defRPr/>
              </a:pPr>
              <a:t>‹#›</a:t>
            </a:fld>
            <a:endParaRPr lang="ru-RU"/>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815" r:id="rId1"/>
    <p:sldLayoutId id="2147483807" r:id="rId2"/>
    <p:sldLayoutId id="2147483816" r:id="rId3"/>
    <p:sldLayoutId id="2147483808" r:id="rId4"/>
    <p:sldLayoutId id="2147483809" r:id="rId5"/>
    <p:sldLayoutId id="2147483810" r:id="rId6"/>
    <p:sldLayoutId id="2147483811" r:id="rId7"/>
    <p:sldLayoutId id="2147483812" r:id="rId8"/>
    <p:sldLayoutId id="2147483817" r:id="rId9"/>
    <p:sldLayoutId id="2147483813" r:id="rId10"/>
    <p:sldLayoutId id="2147483814"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9831" y="188640"/>
            <a:ext cx="8385048" cy="2311666"/>
          </a:xfrm>
          <a:scene3d>
            <a:camera prst="orthographicFront"/>
            <a:lightRig rig="freezing" dir="t">
              <a:rot lat="0" lon="0" rev="5640000"/>
            </a:lightRig>
          </a:scene3d>
          <a:sp3d>
            <a:bevelT w="152400" h="50800" prst="softRound"/>
          </a:sp3d>
        </p:spPr>
        <p:txBody>
          <a:bodyPr anchor="ctr">
            <a:sp3d extrusionH="57150" prstMaterial="flat">
              <a:bevelT w="38100" h="38100" prst="convex"/>
              <a:contourClr>
                <a:schemeClr val="tx2"/>
              </a:contourClr>
            </a:sp3d>
          </a:bodyPr>
          <a:lstStyle/>
          <a:p>
            <a:pPr algn="ctr" eaLnBrk="1" fontAlgn="auto" hangingPunct="1">
              <a:spcAft>
                <a:spcPts val="0"/>
              </a:spcAft>
              <a:defRPr/>
            </a:pPr>
            <a:r>
              <a:rPr lang="uk-UA" sz="4000" dirty="0" smtClean="0">
                <a:solidFill>
                  <a:srgbClr val="FFFF00"/>
                </a:solidFill>
              </a:rPr>
              <a:t>Ганна Василівна </a:t>
            </a:r>
            <a:r>
              <a:rPr lang="uk-UA" sz="4000" dirty="0" err="1" smtClean="0">
                <a:solidFill>
                  <a:srgbClr val="FFFF00"/>
                </a:solidFill>
              </a:rPr>
              <a:t>Василащук</a:t>
            </a:r>
            <a:r>
              <a:rPr lang="uk-UA" sz="4000" dirty="0" smtClean="0">
                <a:solidFill>
                  <a:srgbClr val="FFFF00"/>
                </a:solidFill>
              </a:rPr>
              <a:t> −</a:t>
            </a:r>
            <a:r>
              <a:rPr lang="en-US" sz="4000" dirty="0" smtClean="0">
                <a:solidFill>
                  <a:srgbClr val="FFFF00"/>
                </a:solidFill>
              </a:rPr>
              <a:t/>
            </a:r>
            <a:br>
              <a:rPr lang="en-US" sz="4000" dirty="0" smtClean="0">
                <a:solidFill>
                  <a:srgbClr val="FFFF00"/>
                </a:solidFill>
              </a:rPr>
            </a:br>
            <a:r>
              <a:rPr lang="uk-UA" sz="4000" dirty="0" smtClean="0">
                <a:solidFill>
                  <a:srgbClr val="FFFF00"/>
                </a:solidFill>
              </a:rPr>
              <a:t>лауреат Державної премії УРСР</a:t>
            </a:r>
            <a:br>
              <a:rPr lang="uk-UA" sz="4000" dirty="0" smtClean="0">
                <a:solidFill>
                  <a:srgbClr val="FFFF00"/>
                </a:solidFill>
              </a:rPr>
            </a:br>
            <a:r>
              <a:rPr lang="uk-UA" sz="4000" dirty="0" smtClean="0">
                <a:solidFill>
                  <a:srgbClr val="FFFF00"/>
                </a:solidFill>
              </a:rPr>
              <a:t>імені Тараса Шевченка</a:t>
            </a:r>
            <a:endParaRPr lang="ru-RU" dirty="0">
              <a:solidFill>
                <a:srgbClr val="FFFF00"/>
              </a:solidFill>
            </a:endParaRPr>
          </a:p>
        </p:txBody>
      </p:sp>
      <p:pic>
        <p:nvPicPr>
          <p:cNvPr id="1026" name="Picture 2" descr="D:\Documents and Settings\User\Рабочий стол\Г.В. Василащук\Scan0008.jpg"/>
          <p:cNvPicPr>
            <a:picLocks noChangeAspect="1" noChangeArrowheads="1"/>
          </p:cNvPicPr>
          <p:nvPr/>
        </p:nvPicPr>
        <p:blipFill>
          <a:blip r:embed="rId2" cstate="email">
            <a:extLst>
              <a:ext uri="{28A0092B-C50C-407E-A947-70E740481C1C}"/>
            </a:extLst>
          </a:blip>
          <a:srcRect/>
          <a:stretch>
            <a:fillRect/>
          </a:stretch>
        </p:blipFill>
        <p:spPr bwMode="auto">
          <a:xfrm>
            <a:off x="1942024" y="2674422"/>
            <a:ext cx="4824536" cy="38335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500034" y="0"/>
            <a:ext cx="8349552" cy="3265006"/>
          </a:xfrm>
        </p:spPr>
        <p:txBody>
          <a:bodyPr anchor="ctr"/>
          <a:lstStyle/>
          <a:p>
            <a:pPr algn="l" eaLnBrk="1" fontAlgn="auto" hangingPunct="1">
              <a:spcAft>
                <a:spcPts val="0"/>
              </a:spcAft>
              <a:defRPr/>
            </a:pPr>
            <a:r>
              <a:rPr lang="uk-UA" sz="1800" dirty="0">
                <a:solidFill>
                  <a:srgbClr val="FFFF00"/>
                </a:solidFill>
                <a:effectLst/>
              </a:rPr>
              <a:t> </a:t>
            </a:r>
            <a:r>
              <a:rPr lang="uk-UA" sz="1800" dirty="0">
                <a:solidFill>
                  <a:schemeClr val="bg1"/>
                </a:solidFill>
                <a:effectLst/>
              </a:rPr>
              <a:t>Цикл рушників дуже вдало використав київський художник </a:t>
            </a:r>
            <a:r>
              <a:rPr lang="uk-UA" sz="1800" dirty="0" smtClean="0">
                <a:solidFill>
                  <a:schemeClr val="bg1"/>
                </a:solidFill>
                <a:effectLst/>
              </a:rPr>
              <a:t>Володимир </a:t>
            </a:r>
            <a:r>
              <a:rPr lang="uk-UA" sz="1800" dirty="0" err="1" smtClean="0">
                <a:solidFill>
                  <a:schemeClr val="bg1"/>
                </a:solidFill>
                <a:effectLst/>
              </a:rPr>
              <a:t>Юрчишин</a:t>
            </a:r>
            <a:r>
              <a:rPr lang="uk-UA" sz="1800" dirty="0">
                <a:solidFill>
                  <a:schemeClr val="bg1"/>
                </a:solidFill>
                <a:effectLst/>
              </a:rPr>
              <a:t>, оформляючи </a:t>
            </a:r>
            <a:r>
              <a:rPr lang="uk-UA" sz="1800" dirty="0" smtClean="0">
                <a:solidFill>
                  <a:schemeClr val="bg1"/>
                </a:solidFill>
                <a:effectLst/>
              </a:rPr>
              <a:t>ювілейне </a:t>
            </a:r>
            <a:r>
              <a:rPr lang="uk-UA" sz="1800" dirty="0">
                <a:solidFill>
                  <a:schemeClr val="bg1"/>
                </a:solidFill>
                <a:effectLst/>
              </a:rPr>
              <a:t>видання «Кобзаря</a:t>
            </a:r>
            <a:r>
              <a:rPr lang="uk-UA" sz="1800" dirty="0" smtClean="0">
                <a:solidFill>
                  <a:schemeClr val="bg1"/>
                </a:solidFill>
                <a:effectLst/>
              </a:rPr>
              <a:t>» (</a:t>
            </a:r>
            <a:r>
              <a:rPr lang="uk-UA" sz="1800" dirty="0">
                <a:solidFill>
                  <a:schemeClr val="bg1"/>
                </a:solidFill>
                <a:effectLst/>
              </a:rPr>
              <a:t>К.: Дніпро, 1972). Це подарункове, ілюстроване творами Ганни </a:t>
            </a:r>
            <a:r>
              <a:rPr lang="uk-UA" sz="1800" dirty="0" err="1">
                <a:solidFill>
                  <a:schemeClr val="bg1"/>
                </a:solidFill>
                <a:effectLst/>
              </a:rPr>
              <a:t>Василащук</a:t>
            </a:r>
            <a:r>
              <a:rPr lang="uk-UA" sz="1800" dirty="0">
                <a:solidFill>
                  <a:schemeClr val="bg1"/>
                </a:solidFill>
                <a:effectLst/>
              </a:rPr>
              <a:t> видання стало оригінальним надбанням у галузі мистецтва.</a:t>
            </a:r>
            <a:r>
              <a:rPr lang="ru-RU" sz="1800" dirty="0">
                <a:solidFill>
                  <a:schemeClr val="bg1"/>
                </a:solidFill>
                <a:effectLst/>
              </a:rPr>
              <a:t/>
            </a:r>
            <a:br>
              <a:rPr lang="ru-RU" sz="1800" dirty="0">
                <a:solidFill>
                  <a:schemeClr val="bg1"/>
                </a:solidFill>
                <a:effectLst/>
              </a:rPr>
            </a:br>
            <a:r>
              <a:rPr lang="uk-UA" sz="1800" dirty="0" smtClean="0">
                <a:solidFill>
                  <a:schemeClr val="bg1"/>
                </a:solidFill>
                <a:effectLst/>
              </a:rPr>
              <a:t>Чимало </a:t>
            </a:r>
            <a:r>
              <a:rPr lang="uk-UA" sz="1800" dirty="0">
                <a:solidFill>
                  <a:schemeClr val="bg1"/>
                </a:solidFill>
                <a:effectLst/>
              </a:rPr>
              <a:t>рушників виткала ткаля за мотивами творчості не тільки </a:t>
            </a:r>
            <a:r>
              <a:rPr lang="uk-UA" sz="1800" dirty="0" smtClean="0">
                <a:solidFill>
                  <a:schemeClr val="bg1"/>
                </a:solidFill>
                <a:effectLst/>
              </a:rPr>
              <a:t>Тараса Шевченка</a:t>
            </a:r>
            <a:r>
              <a:rPr lang="uk-UA" sz="1800" dirty="0">
                <a:solidFill>
                  <a:schemeClr val="bg1"/>
                </a:solidFill>
                <a:effectLst/>
              </a:rPr>
              <a:t>, а й Івана Франка, </a:t>
            </a:r>
            <a:r>
              <a:rPr lang="uk-UA" sz="1800" dirty="0" smtClean="0">
                <a:solidFill>
                  <a:schemeClr val="bg1"/>
                </a:solidFill>
                <a:effectLst/>
              </a:rPr>
              <a:t>Василя Стефаника, Марка Черемшини</a:t>
            </a:r>
            <a:r>
              <a:rPr lang="uk-UA" sz="1800" dirty="0">
                <a:solidFill>
                  <a:schemeClr val="bg1"/>
                </a:solidFill>
                <a:effectLst/>
              </a:rPr>
              <a:t>, Ольги Кобилянської</a:t>
            </a:r>
            <a:r>
              <a:rPr lang="uk-UA" sz="1800" dirty="0" smtClean="0">
                <a:solidFill>
                  <a:schemeClr val="bg1"/>
                </a:solidFill>
                <a:effectLst/>
              </a:rPr>
              <a:t>…</a:t>
            </a:r>
            <a:r>
              <a:rPr lang="ru-RU" sz="1800" dirty="0">
                <a:solidFill>
                  <a:schemeClr val="bg1"/>
                </a:solidFill>
                <a:effectLst/>
              </a:rPr>
              <a:t/>
            </a:r>
            <a:br>
              <a:rPr lang="ru-RU" sz="1800" dirty="0">
                <a:solidFill>
                  <a:schemeClr val="bg1"/>
                </a:solidFill>
                <a:effectLst/>
              </a:rPr>
            </a:br>
            <a:r>
              <a:rPr lang="uk-UA" sz="1800" dirty="0" smtClean="0">
                <a:solidFill>
                  <a:schemeClr val="bg1"/>
                </a:solidFill>
                <a:effectLst/>
              </a:rPr>
              <a:t>На </a:t>
            </a:r>
            <a:r>
              <a:rPr lang="uk-UA" sz="1800" dirty="0">
                <a:solidFill>
                  <a:schemeClr val="bg1"/>
                </a:solidFill>
                <a:effectLst/>
              </a:rPr>
              <a:t>мову орнаментального мистецтва Ганна </a:t>
            </a:r>
            <a:r>
              <a:rPr lang="uk-UA" sz="1800" dirty="0" err="1">
                <a:solidFill>
                  <a:schemeClr val="bg1"/>
                </a:solidFill>
                <a:effectLst/>
              </a:rPr>
              <a:t>Василащук</a:t>
            </a:r>
            <a:r>
              <a:rPr lang="uk-UA" sz="1800" dirty="0">
                <a:solidFill>
                  <a:schemeClr val="bg1"/>
                </a:solidFill>
                <a:effectLst/>
              </a:rPr>
              <a:t> переклала </a:t>
            </a:r>
            <a:r>
              <a:rPr lang="uk-UA" sz="1800" dirty="0" smtClean="0">
                <a:solidFill>
                  <a:schemeClr val="bg1"/>
                </a:solidFill>
                <a:effectLst/>
              </a:rPr>
              <a:t>вірш «Два </a:t>
            </a:r>
            <a:r>
              <a:rPr lang="uk-UA" sz="1800" dirty="0">
                <a:solidFill>
                  <a:schemeClr val="bg1"/>
                </a:solidFill>
                <a:effectLst/>
              </a:rPr>
              <a:t>кольори» </a:t>
            </a:r>
            <a:r>
              <a:rPr lang="uk-UA" sz="1800" dirty="0" smtClean="0">
                <a:solidFill>
                  <a:schemeClr val="bg1"/>
                </a:solidFill>
                <a:effectLst/>
              </a:rPr>
              <a:t>Дмитра Павличка</a:t>
            </a:r>
            <a:r>
              <a:rPr lang="uk-UA" sz="1800" dirty="0">
                <a:solidFill>
                  <a:schemeClr val="bg1"/>
                </a:solidFill>
                <a:effectLst/>
              </a:rPr>
              <a:t>.</a:t>
            </a:r>
            <a:r>
              <a:rPr lang="ru-RU" sz="1800" dirty="0">
                <a:solidFill>
                  <a:schemeClr val="bg1"/>
                </a:solidFill>
                <a:effectLst/>
              </a:rPr>
              <a:t/>
            </a:r>
            <a:br>
              <a:rPr lang="ru-RU" sz="1800" dirty="0">
                <a:solidFill>
                  <a:schemeClr val="bg1"/>
                </a:solidFill>
                <a:effectLst/>
              </a:rPr>
            </a:br>
            <a:r>
              <a:rPr lang="uk-UA" sz="1800" dirty="0" smtClean="0">
                <a:solidFill>
                  <a:schemeClr val="bg1"/>
                </a:solidFill>
                <a:effectLst/>
              </a:rPr>
              <a:t>Ганна </a:t>
            </a:r>
            <a:r>
              <a:rPr lang="uk-UA" sz="1800" dirty="0" err="1" smtClean="0">
                <a:solidFill>
                  <a:schemeClr val="bg1"/>
                </a:solidFill>
                <a:effectLst/>
              </a:rPr>
              <a:t>Василащук</a:t>
            </a:r>
            <a:r>
              <a:rPr lang="uk-UA" sz="1800" dirty="0" smtClean="0">
                <a:solidFill>
                  <a:schemeClr val="bg1"/>
                </a:solidFill>
                <a:effectLst/>
              </a:rPr>
              <a:t> </a:t>
            </a:r>
            <a:r>
              <a:rPr lang="uk-UA" sz="1800" dirty="0">
                <a:solidFill>
                  <a:schemeClr val="bg1"/>
                </a:solidFill>
                <a:effectLst/>
              </a:rPr>
              <a:t>відійшла у вічність, але її справу продовжує дочка Марія</a:t>
            </a:r>
            <a:r>
              <a:rPr lang="uk-UA" sz="1400" dirty="0" smtClean="0">
                <a:solidFill>
                  <a:schemeClr val="bg1"/>
                </a:solidFill>
                <a:effectLst/>
              </a:rPr>
              <a:t>.</a:t>
            </a:r>
            <a:endParaRPr lang="ru-RU" sz="1400" dirty="0"/>
          </a:p>
        </p:txBody>
      </p:sp>
      <p:sp>
        <p:nvSpPr>
          <p:cNvPr id="14339" name="Подзаголовок 4"/>
          <p:cNvSpPr>
            <a:spLocks noGrp="1"/>
          </p:cNvSpPr>
          <p:nvPr>
            <p:ph type="subTitle" idx="1"/>
          </p:nvPr>
        </p:nvSpPr>
        <p:spPr>
          <a:xfrm>
            <a:off x="323850" y="4394200"/>
            <a:ext cx="7854950" cy="1752600"/>
          </a:xfrm>
        </p:spPr>
        <p:txBody>
          <a:bodyPr/>
          <a:lstStyle/>
          <a:p>
            <a:pPr marR="0" eaLnBrk="1" hangingPunct="1"/>
            <a:endParaRPr lang="ru-RU" smtClean="0"/>
          </a:p>
        </p:txBody>
      </p:sp>
      <p:pic>
        <p:nvPicPr>
          <p:cNvPr id="14340" name="Рисунок 1"/>
          <p:cNvPicPr>
            <a:picLocks noChangeAspect="1"/>
          </p:cNvPicPr>
          <p:nvPr/>
        </p:nvPicPr>
        <p:blipFill>
          <a:blip r:embed="rId2"/>
          <a:srcRect/>
          <a:stretch>
            <a:fillRect/>
          </a:stretch>
        </p:blipFill>
        <p:spPr bwMode="auto">
          <a:xfrm>
            <a:off x="106363" y="3357563"/>
            <a:ext cx="8956675" cy="3500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p:txBody>
          <a:bodyPr/>
          <a:lstStyle/>
          <a:p>
            <a:pPr eaLnBrk="1" hangingPunct="1"/>
            <a:endParaRPr lang="uk-UA" smtClean="0"/>
          </a:p>
        </p:txBody>
      </p:sp>
      <p:pic>
        <p:nvPicPr>
          <p:cNvPr id="15363" name="Рисунок 2"/>
          <p:cNvPicPr>
            <a:picLocks noChangeAspect="1"/>
          </p:cNvPicPr>
          <p:nvPr/>
        </p:nvPicPr>
        <p:blipFill>
          <a:blip r:embed="rId2"/>
          <a:srcRect/>
          <a:stretch>
            <a:fillRect/>
          </a:stretch>
        </p:blipFill>
        <p:spPr bwMode="auto">
          <a:xfrm>
            <a:off x="4572000" y="0"/>
            <a:ext cx="4572000" cy="6829425"/>
          </a:xfrm>
          <a:prstGeom prst="rect">
            <a:avLst/>
          </a:prstGeom>
          <a:noFill/>
          <a:ln w="9525">
            <a:noFill/>
            <a:miter lim="800000"/>
            <a:headEnd/>
            <a:tailEnd/>
          </a:ln>
        </p:spPr>
      </p:pic>
      <p:sp>
        <p:nvSpPr>
          <p:cNvPr id="5" name="Содержимое 4"/>
          <p:cNvSpPr>
            <a:spLocks noGrp="1"/>
          </p:cNvSpPr>
          <p:nvPr>
            <p:ph idx="1"/>
          </p:nvPr>
        </p:nvSpPr>
        <p:spPr>
          <a:xfrm>
            <a:off x="214313" y="0"/>
            <a:ext cx="5072062" cy="6858000"/>
          </a:xfrm>
        </p:spPr>
        <p:txBody>
          <a:bodyPr anchor="ctr"/>
          <a:lstStyle/>
          <a:p>
            <a:pPr algn="ctr" eaLnBrk="1" hangingPunct="1">
              <a:spcBef>
                <a:spcPts val="0"/>
              </a:spcBef>
              <a:defRPr/>
            </a:pPr>
            <a:r>
              <a:rPr lang="uk-UA" sz="1600" b="1" dirty="0" smtClean="0"/>
              <a:t>Пам'яті Ганни Василівни </a:t>
            </a:r>
            <a:r>
              <a:rPr lang="uk-UA" sz="1600" b="1" dirty="0" err="1" smtClean="0"/>
              <a:t>Василащук</a:t>
            </a:r>
            <a:endParaRPr lang="ru-RU" sz="1600" b="1" dirty="0" smtClean="0"/>
          </a:p>
          <a:p>
            <a:pPr marL="0" indent="0" algn="ctr" eaLnBrk="1" hangingPunct="1">
              <a:spcBef>
                <a:spcPts val="0"/>
              </a:spcBef>
              <a:buFont typeface="Wingdings 2" pitchFamily="18" charset="2"/>
              <a:buNone/>
              <a:defRPr/>
            </a:pPr>
            <a:r>
              <a:rPr lang="uk-UA" sz="1600" i="1" dirty="0" smtClean="0"/>
              <a:t>(Замість відгуку, який запізнився)</a:t>
            </a:r>
            <a:endParaRPr lang="ru-RU" sz="1600" dirty="0" smtClean="0"/>
          </a:p>
          <a:p>
            <a:pPr marL="0" indent="0" eaLnBrk="1" hangingPunct="1">
              <a:spcBef>
                <a:spcPts val="0"/>
              </a:spcBef>
              <a:buFont typeface="Wingdings 2" pitchFamily="18" charset="2"/>
              <a:buNone/>
              <a:defRPr/>
            </a:pPr>
            <a:r>
              <a:rPr lang="uk-UA" sz="1600" dirty="0" smtClean="0"/>
              <a:t>Яке то щастя – в дім Ваш увійти</a:t>
            </a:r>
            <a:endParaRPr lang="ru-RU" sz="1600" dirty="0" smtClean="0"/>
          </a:p>
          <a:p>
            <a:pPr marL="0" indent="0" eaLnBrk="1" hangingPunct="1">
              <a:spcBef>
                <a:spcPts val="0"/>
              </a:spcBef>
              <a:buFont typeface="Wingdings 2" pitchFamily="18" charset="2"/>
              <a:buNone/>
              <a:defRPr/>
            </a:pPr>
            <a:r>
              <a:rPr lang="uk-UA" sz="1600" dirty="0" smtClean="0"/>
              <a:t>І помолитись перед образами,</a:t>
            </a:r>
            <a:endParaRPr lang="ru-RU" sz="1600" dirty="0" smtClean="0"/>
          </a:p>
          <a:p>
            <a:pPr marL="0" indent="0" eaLnBrk="1" hangingPunct="1">
              <a:spcBef>
                <a:spcPts val="0"/>
              </a:spcBef>
              <a:buFont typeface="Wingdings 2" pitchFamily="18" charset="2"/>
              <a:buNone/>
              <a:defRPr/>
            </a:pPr>
            <a:r>
              <a:rPr lang="uk-UA" sz="1600" dirty="0" smtClean="0"/>
              <a:t>І лик Тарасів, що сповитий образами</a:t>
            </a:r>
            <a:endParaRPr lang="ru-RU" sz="1600" dirty="0" smtClean="0"/>
          </a:p>
          <a:p>
            <a:pPr marL="0" indent="0" eaLnBrk="1" hangingPunct="1">
              <a:spcBef>
                <a:spcPts val="0"/>
              </a:spcBef>
              <a:buFont typeface="Wingdings 2" pitchFamily="18" charset="2"/>
              <a:buNone/>
              <a:defRPr/>
            </a:pPr>
            <a:r>
              <a:rPr lang="uk-UA" sz="1600" dirty="0" smtClean="0"/>
              <a:t>Гуцульськими, у серці зберегти.</a:t>
            </a:r>
            <a:endParaRPr lang="ru-RU" sz="1600" dirty="0" smtClean="0"/>
          </a:p>
          <a:p>
            <a:pPr marL="0" indent="0" eaLnBrk="1" hangingPunct="1">
              <a:spcBef>
                <a:spcPts val="0"/>
              </a:spcBef>
              <a:buFont typeface="Wingdings 2" pitchFamily="18" charset="2"/>
              <a:buNone/>
              <a:defRPr/>
            </a:pPr>
            <a:r>
              <a:rPr lang="uk-UA" sz="1600" dirty="0" smtClean="0"/>
              <a:t>Яке то щастя працювати тут,</a:t>
            </a:r>
            <a:endParaRPr lang="ru-RU" sz="1600" dirty="0" smtClean="0"/>
          </a:p>
          <a:p>
            <a:pPr marL="0" indent="0" eaLnBrk="1" hangingPunct="1">
              <a:spcBef>
                <a:spcPts val="0"/>
              </a:spcBef>
              <a:buFont typeface="Wingdings 2" pitchFamily="18" charset="2"/>
              <a:buNone/>
              <a:defRPr/>
            </a:pPr>
            <a:r>
              <a:rPr lang="uk-UA" sz="1600" dirty="0" smtClean="0"/>
              <a:t>Де і на вікнах оживають вірші, </a:t>
            </a:r>
            <a:endParaRPr lang="ru-RU" sz="1600" dirty="0" smtClean="0"/>
          </a:p>
          <a:p>
            <a:pPr marL="0" indent="0" eaLnBrk="1" hangingPunct="1">
              <a:spcBef>
                <a:spcPts val="0"/>
              </a:spcBef>
              <a:buFont typeface="Wingdings 2" pitchFamily="18" charset="2"/>
              <a:buNone/>
              <a:defRPr/>
            </a:pPr>
            <a:r>
              <a:rPr lang="uk-UA" sz="1600" dirty="0" smtClean="0"/>
              <a:t>Де стаємо усі ми духом вищі,</a:t>
            </a:r>
            <a:endParaRPr lang="ru-RU" sz="1600" dirty="0" smtClean="0"/>
          </a:p>
          <a:p>
            <a:pPr marL="0" indent="0" eaLnBrk="1" hangingPunct="1">
              <a:spcBef>
                <a:spcPts val="0"/>
              </a:spcBef>
              <a:buFont typeface="Wingdings 2" pitchFamily="18" charset="2"/>
              <a:buNone/>
              <a:defRPr/>
            </a:pPr>
            <a:r>
              <a:rPr lang="uk-UA" sz="1600" dirty="0" smtClean="0"/>
              <a:t>Де серце просить сповіді й спокут.</a:t>
            </a:r>
            <a:endParaRPr lang="ru-RU" sz="1600" dirty="0" smtClean="0"/>
          </a:p>
          <a:p>
            <a:pPr marL="0" indent="0" eaLnBrk="1" hangingPunct="1">
              <a:spcBef>
                <a:spcPts val="0"/>
              </a:spcBef>
              <a:buFont typeface="Wingdings 2" pitchFamily="18" charset="2"/>
              <a:buNone/>
              <a:defRPr/>
            </a:pPr>
            <a:r>
              <a:rPr lang="uk-UA" sz="1600" dirty="0" smtClean="0"/>
              <a:t>Яке то щастя – бачити Ваш труд,</a:t>
            </a:r>
            <a:endParaRPr lang="ru-RU" sz="1600" dirty="0" smtClean="0"/>
          </a:p>
          <a:p>
            <a:pPr marL="0" indent="0" eaLnBrk="1" hangingPunct="1">
              <a:spcBef>
                <a:spcPts val="0"/>
              </a:spcBef>
              <a:buFont typeface="Wingdings 2" pitchFamily="18" charset="2"/>
              <a:buNone/>
              <a:defRPr/>
            </a:pPr>
            <a:r>
              <a:rPr lang="uk-UA" sz="1600" dirty="0" smtClean="0"/>
              <a:t>Ті візерунки, що бентежать душу,</a:t>
            </a:r>
            <a:endParaRPr lang="ru-RU" sz="1600" dirty="0" smtClean="0"/>
          </a:p>
          <a:p>
            <a:pPr marL="0" indent="0" eaLnBrk="1" hangingPunct="1">
              <a:spcBef>
                <a:spcPts val="0"/>
              </a:spcBef>
              <a:buFont typeface="Wingdings 2" pitchFamily="18" charset="2"/>
              <a:buNone/>
              <a:defRPr/>
            </a:pPr>
            <a:r>
              <a:rPr lang="uk-UA" sz="1600" dirty="0" smtClean="0"/>
              <a:t>І рушники, що оспівати мушу,-</a:t>
            </a:r>
            <a:endParaRPr lang="ru-RU" sz="1600" dirty="0" smtClean="0"/>
          </a:p>
          <a:p>
            <a:pPr marL="0" indent="0" eaLnBrk="1" hangingPunct="1">
              <a:spcBef>
                <a:spcPts val="0"/>
              </a:spcBef>
              <a:buFont typeface="Wingdings 2" pitchFamily="18" charset="2"/>
              <a:buNone/>
              <a:defRPr/>
            </a:pPr>
            <a:r>
              <a:rPr lang="uk-UA" sz="1600" dirty="0" smtClean="0"/>
              <a:t>Інакше – бо навіщо була тут?</a:t>
            </a:r>
            <a:endParaRPr lang="ru-RU" sz="1600" dirty="0" smtClean="0"/>
          </a:p>
          <a:p>
            <a:pPr marL="0" indent="0" eaLnBrk="1" hangingPunct="1">
              <a:spcBef>
                <a:spcPts val="0"/>
              </a:spcBef>
              <a:buFont typeface="Wingdings 2" pitchFamily="18" charset="2"/>
              <a:buNone/>
              <a:defRPr/>
            </a:pPr>
            <a:r>
              <a:rPr lang="uk-UA" sz="1600" dirty="0" smtClean="0"/>
              <a:t>Яке то щастя – відкривати знову,</a:t>
            </a:r>
            <a:endParaRPr lang="ru-RU" sz="1600" dirty="0" smtClean="0"/>
          </a:p>
          <a:p>
            <a:pPr marL="0" indent="0" eaLnBrk="1" hangingPunct="1">
              <a:spcBef>
                <a:spcPts val="0"/>
              </a:spcBef>
              <a:buFont typeface="Wingdings 2" pitchFamily="18" charset="2"/>
              <a:buNone/>
              <a:defRPr/>
            </a:pPr>
            <a:r>
              <a:rPr lang="uk-UA" sz="1600" dirty="0" smtClean="0"/>
              <a:t>Вслухаючись у тихий голос Ваш,</a:t>
            </a:r>
            <a:endParaRPr lang="ru-RU" sz="1600" dirty="0" smtClean="0"/>
          </a:p>
          <a:p>
            <a:pPr marL="0" indent="0" eaLnBrk="1" hangingPunct="1">
              <a:spcBef>
                <a:spcPts val="0"/>
              </a:spcBef>
              <a:buFont typeface="Wingdings 2" pitchFamily="18" charset="2"/>
              <a:buNone/>
              <a:defRPr/>
            </a:pPr>
            <a:r>
              <a:rPr lang="uk-UA" sz="1600" dirty="0" smtClean="0"/>
              <a:t>Для себе вічне Кобзареве слово,</a:t>
            </a:r>
            <a:endParaRPr lang="ru-RU" sz="1600" dirty="0" smtClean="0"/>
          </a:p>
          <a:p>
            <a:pPr marL="0" indent="0" eaLnBrk="1" hangingPunct="1">
              <a:spcBef>
                <a:spcPts val="0"/>
              </a:spcBef>
              <a:buFont typeface="Wingdings 2" pitchFamily="18" charset="2"/>
              <a:buNone/>
              <a:defRPr/>
            </a:pPr>
            <a:r>
              <a:rPr lang="uk-UA" sz="1600" dirty="0" smtClean="0"/>
              <a:t>Таке просте й величне водночас.</a:t>
            </a:r>
            <a:endParaRPr lang="ru-RU" sz="1600" dirty="0" smtClean="0"/>
          </a:p>
          <a:p>
            <a:pPr marL="0" indent="0" eaLnBrk="1" hangingPunct="1">
              <a:spcBef>
                <a:spcPts val="0"/>
              </a:spcBef>
              <a:buFont typeface="Wingdings 2" pitchFamily="18" charset="2"/>
              <a:buNone/>
              <a:defRPr/>
            </a:pPr>
            <a:r>
              <a:rPr lang="uk-UA" sz="1600" dirty="0" smtClean="0"/>
              <a:t>Яке то щастя – </a:t>
            </a:r>
            <a:r>
              <a:rPr lang="uk-UA" sz="1600" dirty="0" err="1" smtClean="0"/>
              <a:t>передать</a:t>
            </a:r>
            <a:r>
              <a:rPr lang="uk-UA" sz="1600" dirty="0" smtClean="0"/>
              <a:t> думки</a:t>
            </a:r>
            <a:endParaRPr lang="ru-RU" sz="1600" dirty="0" smtClean="0"/>
          </a:p>
          <a:p>
            <a:pPr marL="0" indent="0" eaLnBrk="1" hangingPunct="1">
              <a:spcBef>
                <a:spcPts val="0"/>
              </a:spcBef>
              <a:buFont typeface="Wingdings 2" pitchFamily="18" charset="2"/>
              <a:buNone/>
              <a:defRPr/>
            </a:pPr>
            <a:r>
              <a:rPr lang="uk-UA" sz="1600" dirty="0" smtClean="0"/>
              <a:t>Поетові на білій полотнині,</a:t>
            </a:r>
            <a:endParaRPr lang="ru-RU" sz="1600" dirty="0" smtClean="0"/>
          </a:p>
          <a:p>
            <a:pPr marL="0" indent="0" eaLnBrk="1" hangingPunct="1">
              <a:spcBef>
                <a:spcPts val="0"/>
              </a:spcBef>
              <a:buFont typeface="Wingdings 2" pitchFamily="18" charset="2"/>
              <a:buNone/>
              <a:defRPr/>
            </a:pPr>
            <a:r>
              <a:rPr lang="uk-UA" sz="1600" dirty="0" smtClean="0"/>
              <a:t>Зіткавши кольорові рушники</a:t>
            </a:r>
            <a:endParaRPr lang="ru-RU" sz="1600" dirty="0" smtClean="0"/>
          </a:p>
          <a:p>
            <a:pPr marL="0" indent="0" eaLnBrk="1" hangingPunct="1">
              <a:spcBef>
                <a:spcPts val="0"/>
              </a:spcBef>
              <a:buFont typeface="Wingdings 2" pitchFamily="18" charset="2"/>
              <a:buNone/>
              <a:defRPr/>
            </a:pPr>
            <a:r>
              <a:rPr lang="uk-UA" sz="1600" dirty="0" smtClean="0"/>
              <a:t>На радість неозорій Україні.</a:t>
            </a:r>
            <a:endParaRPr lang="ru-RU" sz="1600" dirty="0" smtClean="0"/>
          </a:p>
          <a:p>
            <a:pPr marL="0" indent="0" eaLnBrk="1" hangingPunct="1">
              <a:spcBef>
                <a:spcPts val="0"/>
              </a:spcBef>
              <a:buFont typeface="Wingdings 2" pitchFamily="18" charset="2"/>
              <a:buNone/>
              <a:defRPr/>
            </a:pPr>
            <a:r>
              <a:rPr lang="uk-UA" sz="1600" dirty="0" smtClean="0"/>
              <a:t>Яке то щастя: Ви у нас були…</a:t>
            </a:r>
            <a:endParaRPr lang="ru-RU" sz="1600" dirty="0" smtClean="0"/>
          </a:p>
          <a:p>
            <a:pPr marL="0" indent="0" eaLnBrk="1" hangingPunct="1">
              <a:spcBef>
                <a:spcPts val="0"/>
              </a:spcBef>
              <a:buFont typeface="Wingdings 2" pitchFamily="18" charset="2"/>
              <a:buNone/>
              <a:defRPr/>
            </a:pPr>
            <a:r>
              <a:rPr lang="uk-UA" sz="1600" dirty="0" smtClean="0"/>
              <a:t>Яке то горе: Вас у нас не стало …</a:t>
            </a:r>
            <a:endParaRPr lang="ru-RU" sz="1600" dirty="0" smtClean="0"/>
          </a:p>
          <a:p>
            <a:pPr marL="0" indent="0" eaLnBrk="1" hangingPunct="1">
              <a:spcBef>
                <a:spcPts val="0"/>
              </a:spcBef>
              <a:buFont typeface="Wingdings 2" pitchFamily="18" charset="2"/>
              <a:buNone/>
              <a:defRPr/>
            </a:pPr>
            <a:r>
              <a:rPr lang="uk-UA" sz="1600" dirty="0" smtClean="0"/>
              <a:t>Дививсь Кобзар із сумом зі стіни,</a:t>
            </a:r>
            <a:endParaRPr lang="ru-RU" sz="1600" dirty="0" smtClean="0"/>
          </a:p>
          <a:p>
            <a:pPr marL="0" indent="0" eaLnBrk="1" hangingPunct="1">
              <a:spcBef>
                <a:spcPts val="0"/>
              </a:spcBef>
              <a:buFont typeface="Wingdings 2" pitchFamily="18" charset="2"/>
              <a:buNone/>
              <a:defRPr/>
            </a:pPr>
            <a:r>
              <a:rPr lang="uk-UA" sz="1600" dirty="0" smtClean="0"/>
              <a:t>З очей сльозинка на рушник упала</a:t>
            </a:r>
            <a:endParaRPr lang="ru-RU" sz="1600" dirty="0" smtClean="0"/>
          </a:p>
          <a:p>
            <a:pPr marL="0" indent="0" algn="ctr" eaLnBrk="1" hangingPunct="1">
              <a:spcBef>
                <a:spcPts val="0"/>
              </a:spcBef>
              <a:buFont typeface="Wingdings 2" pitchFamily="18" charset="2"/>
              <a:buNone/>
              <a:defRPr/>
            </a:pPr>
            <a:r>
              <a:rPr lang="uk-UA" sz="1600" i="1" dirty="0" smtClean="0"/>
              <a:t>Ольга </a:t>
            </a:r>
            <a:r>
              <a:rPr lang="uk-UA" sz="1600" i="1" dirty="0" err="1" smtClean="0"/>
              <a:t>Гойденко</a:t>
            </a:r>
            <a:endParaRPr lang="ru-RU"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1857364"/>
            <a:ext cx="7851648" cy="3200400"/>
          </a:xfrm>
        </p:spPr>
        <p:txBody>
          <a:bodyPr anchor="ctr">
            <a:noAutofit/>
          </a:bodyPr>
          <a:lstStyle/>
          <a:p>
            <a:pPr algn="l" eaLnBrk="1" fontAlgn="auto" hangingPunct="1">
              <a:spcAft>
                <a:spcPts val="0"/>
              </a:spcAft>
              <a:defRPr/>
            </a:pPr>
            <a:r>
              <a:rPr lang="uk-UA" sz="1100" dirty="0"/>
              <a:t> </a:t>
            </a:r>
            <a:r>
              <a:rPr lang="uk-UA" sz="2000" dirty="0">
                <a:solidFill>
                  <a:schemeClr val="bg1"/>
                </a:solidFill>
              </a:rPr>
              <a:t>І пісня в кольорі бринить…</a:t>
            </a:r>
            <a:r>
              <a:rPr lang="ru-RU" sz="2000" dirty="0">
                <a:solidFill>
                  <a:schemeClr val="bg1"/>
                </a:solidFill>
              </a:rPr>
              <a:t/>
            </a:r>
            <a:br>
              <a:rPr lang="ru-RU" sz="2000" dirty="0">
                <a:solidFill>
                  <a:schemeClr val="bg1"/>
                </a:solidFill>
              </a:rPr>
            </a:br>
            <a:r>
              <a:rPr lang="uk-UA" sz="2000" dirty="0" err="1" smtClean="0">
                <a:solidFill>
                  <a:schemeClr val="bg1"/>
                </a:solidFill>
              </a:rPr>
              <a:t>Шешори</a:t>
            </a:r>
            <a:r>
              <a:rPr lang="uk-UA" sz="2000" dirty="0" smtClean="0">
                <a:solidFill>
                  <a:schemeClr val="bg1"/>
                </a:solidFill>
              </a:rPr>
              <a:t> – в </a:t>
            </a:r>
            <a:r>
              <a:rPr lang="uk-UA" sz="2000" dirty="0">
                <a:solidFill>
                  <a:schemeClr val="bg1"/>
                </a:solidFill>
              </a:rPr>
              <a:t>самому серці гір. Лежить наше гуцульське село між стрімкими стінами зеленого лісу, мов на долонях сивочолого опришка. Бурхлива гірська річка несе свої чисті води, перескакуючи зі скелі на скелю, а в її води заглядають чепурні гуцульські хатини.</a:t>
            </a:r>
            <a:r>
              <a:rPr lang="ru-RU" sz="2000" dirty="0">
                <a:solidFill>
                  <a:schemeClr val="bg1"/>
                </a:solidFill>
              </a:rPr>
              <a:t/>
            </a:r>
            <a:br>
              <a:rPr lang="ru-RU" sz="2000" dirty="0">
                <a:solidFill>
                  <a:schemeClr val="bg1"/>
                </a:solidFill>
              </a:rPr>
            </a:br>
            <a:r>
              <a:rPr lang="uk-UA" sz="2000" dirty="0">
                <a:solidFill>
                  <a:schemeClr val="bg1"/>
                </a:solidFill>
              </a:rPr>
              <a:t>                                </a:t>
            </a:r>
            <a:r>
              <a:rPr lang="uk-UA" sz="2000" dirty="0" smtClean="0">
                <a:solidFill>
                  <a:schemeClr val="bg1"/>
                </a:solidFill>
              </a:rPr>
              <a:t> </a:t>
            </a:r>
            <a:r>
              <a:rPr lang="uk-UA" sz="2000" dirty="0">
                <a:solidFill>
                  <a:schemeClr val="bg1"/>
                </a:solidFill>
              </a:rPr>
              <a:t>Де сивий Гук, де плай на </a:t>
            </a:r>
            <a:r>
              <a:rPr lang="uk-UA" sz="2000" dirty="0" err="1">
                <a:solidFill>
                  <a:schemeClr val="bg1"/>
                </a:solidFill>
              </a:rPr>
              <a:t>Соколівку</a:t>
            </a:r>
            <a:r>
              <a:rPr lang="uk-UA" sz="2000" dirty="0">
                <a:solidFill>
                  <a:schemeClr val="bg1"/>
                </a:solidFill>
              </a:rPr>
              <a:t>,</a:t>
            </a:r>
            <a:r>
              <a:rPr lang="ru-RU" sz="2000" dirty="0">
                <a:solidFill>
                  <a:schemeClr val="bg1"/>
                </a:solidFill>
              </a:rPr>
              <a:t/>
            </a:r>
            <a:br>
              <a:rPr lang="ru-RU" sz="2000" dirty="0">
                <a:solidFill>
                  <a:schemeClr val="bg1"/>
                </a:solidFill>
              </a:rPr>
            </a:br>
            <a:r>
              <a:rPr lang="uk-UA" sz="2000" dirty="0">
                <a:solidFill>
                  <a:schemeClr val="bg1"/>
                </a:solidFill>
              </a:rPr>
              <a:t>                                 </a:t>
            </a:r>
            <a:r>
              <a:rPr lang="uk-UA" sz="2000" dirty="0" smtClean="0">
                <a:solidFill>
                  <a:schemeClr val="bg1"/>
                </a:solidFill>
              </a:rPr>
              <a:t>Де </a:t>
            </a:r>
            <a:r>
              <a:rPr lang="uk-UA" sz="2000" dirty="0">
                <a:solidFill>
                  <a:schemeClr val="bg1"/>
                </a:solidFill>
              </a:rPr>
              <a:t>видно </a:t>
            </a:r>
            <a:r>
              <a:rPr lang="uk-UA" sz="2000" dirty="0" err="1">
                <a:solidFill>
                  <a:schemeClr val="bg1"/>
                </a:solidFill>
              </a:rPr>
              <a:t>Кичеру</a:t>
            </a:r>
            <a:r>
              <a:rPr lang="uk-UA" sz="2000" dirty="0">
                <a:solidFill>
                  <a:schemeClr val="bg1"/>
                </a:solidFill>
              </a:rPr>
              <a:t>, і </a:t>
            </a:r>
            <a:r>
              <a:rPr lang="uk-UA" sz="2000" dirty="0" err="1">
                <a:solidFill>
                  <a:schemeClr val="bg1"/>
                </a:solidFill>
              </a:rPr>
              <a:t>Радул</a:t>
            </a:r>
            <a:r>
              <a:rPr lang="uk-UA" sz="2000" dirty="0">
                <a:solidFill>
                  <a:schemeClr val="bg1"/>
                </a:solidFill>
              </a:rPr>
              <a:t>, і </a:t>
            </a:r>
            <a:r>
              <a:rPr lang="uk-UA" sz="2000" dirty="0" err="1">
                <a:solidFill>
                  <a:schemeClr val="bg1"/>
                </a:solidFill>
              </a:rPr>
              <a:t>Брусний</a:t>
            </a:r>
            <a:r>
              <a:rPr lang="uk-UA" sz="2000" dirty="0">
                <a:solidFill>
                  <a:schemeClr val="bg1"/>
                </a:solidFill>
              </a:rPr>
              <a:t>,</a:t>
            </a:r>
            <a:r>
              <a:rPr lang="ru-RU" sz="2000" dirty="0">
                <a:solidFill>
                  <a:schemeClr val="bg1"/>
                </a:solidFill>
              </a:rPr>
              <a:t/>
            </a:r>
            <a:br>
              <a:rPr lang="ru-RU" sz="2000" dirty="0">
                <a:solidFill>
                  <a:schemeClr val="bg1"/>
                </a:solidFill>
              </a:rPr>
            </a:br>
            <a:r>
              <a:rPr lang="uk-UA" sz="2000" dirty="0">
                <a:solidFill>
                  <a:schemeClr val="bg1"/>
                </a:solidFill>
              </a:rPr>
              <a:t>                                 </a:t>
            </a:r>
            <a:r>
              <a:rPr lang="uk-UA" sz="2000" dirty="0" smtClean="0">
                <a:solidFill>
                  <a:schemeClr val="bg1"/>
                </a:solidFill>
              </a:rPr>
              <a:t>Я </a:t>
            </a:r>
            <a:r>
              <a:rPr lang="uk-UA" sz="2000" dirty="0">
                <a:solidFill>
                  <a:schemeClr val="bg1"/>
                </a:solidFill>
              </a:rPr>
              <a:t>йшов цимбали слухати й сопілку</a:t>
            </a:r>
            <a:r>
              <a:rPr lang="ru-RU" sz="2000" dirty="0">
                <a:solidFill>
                  <a:schemeClr val="bg1"/>
                </a:solidFill>
              </a:rPr>
              <a:t/>
            </a:r>
            <a:br>
              <a:rPr lang="ru-RU" sz="2000" dirty="0">
                <a:solidFill>
                  <a:schemeClr val="bg1"/>
                </a:solidFill>
              </a:rPr>
            </a:br>
            <a:r>
              <a:rPr lang="uk-UA" sz="2000" dirty="0">
                <a:solidFill>
                  <a:schemeClr val="bg1"/>
                </a:solidFill>
              </a:rPr>
              <a:t>                                </a:t>
            </a:r>
            <a:r>
              <a:rPr lang="uk-UA" sz="2000" dirty="0" smtClean="0">
                <a:solidFill>
                  <a:schemeClr val="bg1"/>
                </a:solidFill>
              </a:rPr>
              <a:t> </a:t>
            </a:r>
            <a:r>
              <a:rPr lang="uk-UA" sz="2000" dirty="0">
                <a:solidFill>
                  <a:schemeClr val="bg1"/>
                </a:solidFill>
              </a:rPr>
              <a:t>І співаків </a:t>
            </a:r>
            <a:r>
              <a:rPr lang="uk-UA" sz="2000" dirty="0" err="1">
                <a:solidFill>
                  <a:schemeClr val="bg1"/>
                </a:solidFill>
              </a:rPr>
              <a:t>шешорських</a:t>
            </a:r>
            <a:r>
              <a:rPr lang="uk-UA" sz="2000" dirty="0">
                <a:solidFill>
                  <a:schemeClr val="bg1"/>
                </a:solidFill>
              </a:rPr>
              <a:t> голосних.</a:t>
            </a:r>
            <a:r>
              <a:rPr lang="ru-RU" sz="2000" dirty="0">
                <a:solidFill>
                  <a:schemeClr val="bg1"/>
                </a:solidFill>
              </a:rPr>
              <a:t/>
            </a:r>
            <a:br>
              <a:rPr lang="ru-RU" sz="2000" dirty="0">
                <a:solidFill>
                  <a:schemeClr val="bg1"/>
                </a:solidFill>
              </a:rPr>
            </a:br>
            <a:r>
              <a:rPr lang="uk-UA" sz="2000" dirty="0">
                <a:solidFill>
                  <a:schemeClr val="bg1"/>
                </a:solidFill>
              </a:rPr>
              <a:t>                                                                       </a:t>
            </a:r>
            <a:r>
              <a:rPr lang="uk-UA" sz="2000" i="1" dirty="0" smtClean="0">
                <a:solidFill>
                  <a:schemeClr val="bg1"/>
                </a:solidFill>
              </a:rPr>
              <a:t>Степан Пушик. «</a:t>
            </a:r>
            <a:r>
              <a:rPr lang="uk-UA" sz="2000" i="1" dirty="0" err="1" smtClean="0">
                <a:solidFill>
                  <a:schemeClr val="bg1"/>
                </a:solidFill>
              </a:rPr>
              <a:t>Шешори</a:t>
            </a:r>
            <a:r>
              <a:rPr lang="uk-UA" sz="2000" i="1" dirty="0" smtClean="0">
                <a:solidFill>
                  <a:schemeClr val="bg1"/>
                </a:solidFill>
              </a:rPr>
              <a:t>»</a:t>
            </a:r>
            <a:endParaRPr lang="ru-RU" sz="2000" i="1"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357158" y="2000240"/>
            <a:ext cx="8501122" cy="2643182"/>
          </a:xfrm>
        </p:spPr>
        <p:txBody>
          <a:bodyPr anchor="ctr">
            <a:normAutofit fontScale="90000"/>
          </a:bodyPr>
          <a:lstStyle/>
          <a:p>
            <a:pPr algn="just" eaLnBrk="1" fontAlgn="auto" hangingPunct="1">
              <a:spcAft>
                <a:spcPts val="0"/>
              </a:spcAft>
              <a:defRPr/>
            </a:pPr>
            <a:r>
              <a:rPr lang="uk-UA" sz="1800" dirty="0">
                <a:solidFill>
                  <a:schemeClr val="bg1"/>
                </a:solidFill>
                <a:effectLst/>
              </a:rPr>
              <a:t>Не тільки співаками гордиться наше село, а й </a:t>
            </a:r>
            <a:r>
              <a:rPr lang="uk-UA" sz="1800" dirty="0" smtClean="0">
                <a:solidFill>
                  <a:schemeClr val="bg1"/>
                </a:solidFill>
                <a:effectLst/>
              </a:rPr>
              <a:t>різьбярами вишивальницями</a:t>
            </a:r>
            <a:r>
              <a:rPr lang="uk-UA" sz="1800" dirty="0">
                <a:solidFill>
                  <a:schemeClr val="bg1"/>
                </a:solidFill>
                <a:effectLst/>
              </a:rPr>
              <a:t>, ткалями. Той, хто хоч раз побував у </a:t>
            </a:r>
            <a:r>
              <a:rPr lang="uk-UA" sz="1800" dirty="0" err="1">
                <a:solidFill>
                  <a:schemeClr val="bg1"/>
                </a:solidFill>
                <a:effectLst/>
              </a:rPr>
              <a:t>Шешорах</a:t>
            </a:r>
            <a:r>
              <a:rPr lang="uk-UA" sz="1800" dirty="0">
                <a:solidFill>
                  <a:schemeClr val="bg1"/>
                </a:solidFill>
                <a:effectLst/>
              </a:rPr>
              <a:t>, зрозуміє, чому саме тут народжуються і виростають такі обдаровані </a:t>
            </a:r>
            <a:r>
              <a:rPr lang="uk-UA" sz="1800" dirty="0" smtClean="0">
                <a:solidFill>
                  <a:schemeClr val="bg1"/>
                </a:solidFill>
                <a:effectLst/>
              </a:rPr>
              <a:t>люди, </a:t>
            </a:r>
            <a:r>
              <a:rPr lang="uk-UA" sz="1800" dirty="0">
                <a:solidFill>
                  <a:schemeClr val="bg1"/>
                </a:solidFill>
                <a:effectLst/>
              </a:rPr>
              <a:t>як Ганна </a:t>
            </a:r>
            <a:r>
              <a:rPr lang="uk-UA" sz="1800" dirty="0" err="1">
                <a:solidFill>
                  <a:schemeClr val="bg1"/>
                </a:solidFill>
                <a:effectLst/>
              </a:rPr>
              <a:t>Василащук</a:t>
            </a:r>
            <a:r>
              <a:rPr lang="uk-UA" sz="1800" dirty="0">
                <a:solidFill>
                  <a:schemeClr val="bg1"/>
                </a:solidFill>
                <a:effectLst/>
              </a:rPr>
              <a:t> – лауреат </a:t>
            </a:r>
            <a:r>
              <a:rPr lang="uk-UA" sz="1800" dirty="0" smtClean="0">
                <a:solidFill>
                  <a:schemeClr val="bg1"/>
                </a:solidFill>
                <a:effectLst/>
              </a:rPr>
              <a:t> Державної премії УРСР </a:t>
            </a:r>
            <a:r>
              <a:rPr lang="uk-UA" sz="1800" dirty="0">
                <a:solidFill>
                  <a:schemeClr val="bg1"/>
                </a:solidFill>
                <a:effectLst/>
              </a:rPr>
              <a:t>імені </a:t>
            </a:r>
            <a:r>
              <a:rPr lang="uk-UA" sz="1800" dirty="0" smtClean="0">
                <a:solidFill>
                  <a:schemeClr val="bg1"/>
                </a:solidFill>
                <a:effectLst/>
              </a:rPr>
              <a:t>Тараса Шевченка 196</a:t>
            </a:r>
            <a:r>
              <a:rPr lang="en-US" sz="1800" dirty="0" smtClean="0">
                <a:solidFill>
                  <a:schemeClr val="bg1"/>
                </a:solidFill>
                <a:effectLst/>
              </a:rPr>
              <a:t>8</a:t>
            </a:r>
            <a:r>
              <a:rPr lang="uk-UA" sz="1800" dirty="0" smtClean="0">
                <a:solidFill>
                  <a:schemeClr val="bg1"/>
                </a:solidFill>
                <a:effectLst/>
              </a:rPr>
              <a:t> </a:t>
            </a:r>
            <a:r>
              <a:rPr lang="uk-UA" sz="1800" dirty="0">
                <a:solidFill>
                  <a:schemeClr val="bg1"/>
                </a:solidFill>
                <a:effectLst/>
              </a:rPr>
              <a:t>року. Краса, яка оточує жителів села, формує високий естетичний смак, збуджує уяву, постійно дає наснагу естетичним переживанням,  поетичне світосприймання, яскравий життєвий оптимізм, що є основою усієї народної творчості</a:t>
            </a:r>
            <a:r>
              <a:rPr lang="uk-UA" sz="1800" dirty="0" smtClean="0">
                <a:solidFill>
                  <a:schemeClr val="bg1"/>
                </a:solidFill>
                <a:effectLst/>
              </a:rPr>
              <a:t>. </a:t>
            </a:r>
            <a:br>
              <a:rPr lang="uk-UA" sz="1800" dirty="0" smtClean="0">
                <a:solidFill>
                  <a:schemeClr val="bg1"/>
                </a:solidFill>
                <a:effectLst/>
              </a:rPr>
            </a:br>
            <a:r>
              <a:rPr lang="uk-UA" sz="1800" dirty="0" smtClean="0">
                <a:solidFill>
                  <a:schemeClr val="bg1"/>
                </a:solidFill>
                <a:effectLst/>
              </a:rPr>
              <a:t>Зростала </a:t>
            </a:r>
            <a:r>
              <a:rPr lang="uk-UA" sz="1800" dirty="0">
                <a:solidFill>
                  <a:schemeClr val="bg1"/>
                </a:solidFill>
                <a:effectLst/>
              </a:rPr>
              <a:t>майбутня художниця у дружній гуцульській родині. Пухнасті ліжники, барвисті верети, вишиті рушники</a:t>
            </a:r>
            <a:r>
              <a:rPr lang="uk-UA" sz="1800" dirty="0" smtClean="0">
                <a:solidFill>
                  <a:schemeClr val="bg1"/>
                </a:solidFill>
                <a:effectLst/>
              </a:rPr>
              <a:t>…  – усе </a:t>
            </a:r>
            <a:r>
              <a:rPr lang="uk-UA" sz="1800" dirty="0">
                <a:solidFill>
                  <a:schemeClr val="bg1"/>
                </a:solidFill>
                <a:effectLst/>
              </a:rPr>
              <a:t>це не могло не залишити відбитку у вразливій душі юної </a:t>
            </a:r>
            <a:r>
              <a:rPr lang="uk-UA" sz="1800" dirty="0" smtClean="0">
                <a:solidFill>
                  <a:schemeClr val="bg1"/>
                </a:solidFill>
                <a:effectLst/>
              </a:rPr>
              <a:t>дівчини.</a:t>
            </a:r>
            <a:endParaRPr lang="ru-RU" sz="1800" dirty="0">
              <a:solidFill>
                <a:srgbClr val="FFFF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285720" y="714356"/>
            <a:ext cx="3286148" cy="5567552"/>
          </a:xfrm>
        </p:spPr>
        <p:txBody>
          <a:bodyPr anchor="ctr">
            <a:normAutofit fontScale="90000"/>
          </a:bodyPr>
          <a:lstStyle/>
          <a:p>
            <a:pPr eaLnBrk="1" fontAlgn="auto" hangingPunct="1">
              <a:spcAft>
                <a:spcPts val="0"/>
              </a:spcAft>
              <a:defRPr/>
            </a:pPr>
            <a:r>
              <a:rPr lang="uk-UA" sz="1600" dirty="0" smtClean="0">
                <a:solidFill>
                  <a:schemeClr val="bg1"/>
                </a:solidFill>
                <a:effectLst/>
                <a:latin typeface="Arial" pitchFamily="34" charset="0"/>
                <a:cs typeface="Arial" pitchFamily="34" charset="0"/>
              </a:rPr>
              <a:t>Ще </a:t>
            </a:r>
            <a:r>
              <a:rPr lang="uk-UA" sz="1600" dirty="0">
                <a:solidFill>
                  <a:schemeClr val="bg1"/>
                </a:solidFill>
                <a:effectLst/>
                <a:latin typeface="Arial" pitchFamily="34" charset="0"/>
                <a:cs typeface="Arial" pitchFamily="34" charset="0"/>
              </a:rPr>
              <a:t>змалку навчилася Ганна  ткати. Це бабуся відкрила їй таємниці ткацького ремесла: значення окремих узорів, народну символіку барв. І мати, і сестри Параска та Мілька мусили ткати килими, верети, мусили нести все оте на базар та й переводити на копійку, бо голод не втішиш веретами. Лиш звелося дівчатко на ноги – і вже дні просиджувало біля верстата. За часів панської Польщі закінчила п</a:t>
            </a:r>
            <a:r>
              <a:rPr lang="ru-RU" sz="1600" dirty="0">
                <a:solidFill>
                  <a:schemeClr val="bg1"/>
                </a:solidFill>
                <a:effectLst/>
                <a:latin typeface="Arial" pitchFamily="34" charset="0"/>
                <a:cs typeface="Arial" pitchFamily="34" charset="0"/>
              </a:rPr>
              <a:t>’</a:t>
            </a:r>
            <a:r>
              <a:rPr lang="uk-UA" sz="1600" dirty="0">
                <a:solidFill>
                  <a:schemeClr val="bg1"/>
                </a:solidFill>
                <a:effectLst/>
                <a:latin typeface="Arial" pitchFamily="34" charset="0"/>
                <a:cs typeface="Arial" pitchFamily="34" charset="0"/>
              </a:rPr>
              <a:t>ять класів – і урвалася нитка науки. Всього скуштувала: і худобу пасла в панів, і санітаркою була в лікарні, і в лісництві працювала </a:t>
            </a:r>
            <a:r>
              <a:rPr lang="uk-UA" sz="1600" dirty="0" err="1">
                <a:solidFill>
                  <a:schemeClr val="bg1"/>
                </a:solidFill>
                <a:effectLst/>
                <a:latin typeface="Arial" pitchFamily="34" charset="0"/>
                <a:cs typeface="Arial" pitchFamily="34" charset="0"/>
              </a:rPr>
              <a:t>відбірщиком</a:t>
            </a:r>
            <a:r>
              <a:rPr lang="uk-UA" sz="1600" dirty="0">
                <a:solidFill>
                  <a:schemeClr val="bg1"/>
                </a:solidFill>
                <a:effectLst/>
                <a:latin typeface="Arial" pitchFamily="34" charset="0"/>
                <a:cs typeface="Arial" pitchFamily="34" charset="0"/>
              </a:rPr>
              <a:t> дерева. Але зрозуміла: її доля ткацтво.  </a:t>
            </a:r>
            <a:r>
              <a:rPr lang="ru-RU" sz="1600" dirty="0">
                <a:solidFill>
                  <a:schemeClr val="bg1"/>
                </a:solidFill>
                <a:effectLst/>
                <a:latin typeface="Arial" pitchFamily="34" charset="0"/>
                <a:cs typeface="Arial" pitchFamily="34" charset="0"/>
              </a:rPr>
              <a:t/>
            </a:r>
            <a:br>
              <a:rPr lang="ru-RU" sz="1600" dirty="0">
                <a:solidFill>
                  <a:schemeClr val="bg1"/>
                </a:solidFill>
                <a:effectLst/>
                <a:latin typeface="Arial" pitchFamily="34" charset="0"/>
                <a:cs typeface="Arial" pitchFamily="34" charset="0"/>
              </a:rPr>
            </a:br>
            <a:r>
              <a:rPr lang="uk-UA" sz="1600" dirty="0">
                <a:solidFill>
                  <a:schemeClr val="bg1"/>
                </a:solidFill>
                <a:effectLst/>
                <a:latin typeface="Arial" pitchFamily="34" charset="0"/>
                <a:cs typeface="Arial" pitchFamily="34" charset="0"/>
              </a:rPr>
              <a:t>   Ганна </a:t>
            </a:r>
            <a:r>
              <a:rPr lang="uk-UA" sz="1600" dirty="0" err="1">
                <a:solidFill>
                  <a:schemeClr val="bg1"/>
                </a:solidFill>
                <a:effectLst/>
                <a:latin typeface="Arial" pitchFamily="34" charset="0"/>
                <a:cs typeface="Arial" pitchFamily="34" charset="0"/>
              </a:rPr>
              <a:t>Василащук</a:t>
            </a:r>
            <a:r>
              <a:rPr lang="uk-UA" sz="1600" dirty="0">
                <a:solidFill>
                  <a:schemeClr val="bg1"/>
                </a:solidFill>
                <a:effectLst/>
                <a:latin typeface="Arial" pitchFamily="34" charset="0"/>
                <a:cs typeface="Arial" pitchFamily="34" charset="0"/>
              </a:rPr>
              <a:t> як художник виростає під впливом творчості </a:t>
            </a:r>
            <a:r>
              <a:rPr lang="uk-UA" sz="1600" dirty="0" smtClean="0">
                <a:solidFill>
                  <a:schemeClr val="bg1"/>
                </a:solidFill>
                <a:effectLst/>
                <a:latin typeface="Arial" pitchFamily="34" charset="0"/>
                <a:cs typeface="Arial" pitchFamily="34" charset="0"/>
              </a:rPr>
              <a:t>Тараса Шевченка</a:t>
            </a:r>
            <a:r>
              <a:rPr lang="uk-UA" sz="1600" dirty="0">
                <a:solidFill>
                  <a:schemeClr val="bg1"/>
                </a:solidFill>
                <a:effectLst/>
                <a:latin typeface="Arial" pitchFamily="34" charset="0"/>
                <a:cs typeface="Arial" pitchFamily="34" charset="0"/>
              </a:rPr>
              <a:t>. Вона захоплено декламує вірші поета, а </a:t>
            </a:r>
            <a:r>
              <a:rPr lang="uk-UA" sz="1600" dirty="0" smtClean="0">
                <a:solidFill>
                  <a:schemeClr val="bg1"/>
                </a:solidFill>
                <a:effectLst/>
                <a:latin typeface="Arial" pitchFamily="34" charset="0"/>
                <a:cs typeface="Arial" pitchFamily="34" charset="0"/>
              </a:rPr>
              <a:t>«Кобзаря</a:t>
            </a:r>
            <a:r>
              <a:rPr lang="uk-UA" sz="1600" dirty="0">
                <a:solidFill>
                  <a:schemeClr val="bg1"/>
                </a:solidFill>
                <a:effectLst/>
                <a:latin typeface="Arial" pitchFamily="34" charset="0"/>
                <a:cs typeface="Arial" pitchFamily="34" charset="0"/>
              </a:rPr>
              <a:t>» майже всього знає </a:t>
            </a:r>
            <a:r>
              <a:rPr lang="uk-UA" sz="1600" dirty="0" smtClean="0">
                <a:solidFill>
                  <a:schemeClr val="bg1"/>
                </a:solidFill>
                <a:effectLst/>
                <a:latin typeface="Arial" pitchFamily="34" charset="0"/>
                <a:cs typeface="Arial" pitchFamily="34" charset="0"/>
              </a:rPr>
              <a:t>напам’ять.</a:t>
            </a:r>
            <a:endParaRPr lang="ru-RU" sz="1800" dirty="0">
              <a:solidFill>
                <a:srgbClr val="FFFF00"/>
              </a:solidFill>
            </a:endParaRPr>
          </a:p>
        </p:txBody>
      </p:sp>
      <p:pic>
        <p:nvPicPr>
          <p:cNvPr id="2050" name="Picture 2" descr="D:\Documents and Settings\User\Рабочий стол\Г.В. Василащук\Scan0005.png"/>
          <p:cNvPicPr>
            <a:picLocks noChangeAspect="1" noChangeArrowheads="1"/>
          </p:cNvPicPr>
          <p:nvPr/>
        </p:nvPicPr>
        <p:blipFill>
          <a:blip r:embed="rId2" cstate="email">
            <a:extLst>
              <a:ext uri="{28A0092B-C50C-407E-A947-70E740481C1C}"/>
            </a:extLst>
          </a:blip>
          <a:srcRect/>
          <a:stretch>
            <a:fillRect/>
          </a:stretch>
        </p:blipFill>
        <p:spPr bwMode="auto">
          <a:xfrm>
            <a:off x="3786182" y="1000108"/>
            <a:ext cx="4991357" cy="527794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214282" y="285728"/>
            <a:ext cx="3857652" cy="6286544"/>
          </a:xfrm>
        </p:spPr>
        <p:txBody>
          <a:bodyPr anchor="ctr"/>
          <a:lstStyle/>
          <a:p>
            <a:pPr eaLnBrk="1" fontAlgn="auto" hangingPunct="1">
              <a:spcAft>
                <a:spcPts val="0"/>
              </a:spcAft>
              <a:defRPr/>
            </a:pPr>
            <a:r>
              <a:rPr lang="uk-UA" sz="1600" b="0" dirty="0" smtClean="0">
                <a:solidFill>
                  <a:schemeClr val="bg1"/>
                </a:solidFill>
                <a:effectLst/>
                <a:latin typeface="Arial" pitchFamily="34" charset="0"/>
                <a:cs typeface="Arial" pitchFamily="34" charset="0"/>
              </a:rPr>
              <a:t>Село </a:t>
            </a:r>
            <a:r>
              <a:rPr lang="uk-UA" sz="1600" b="0" dirty="0" err="1" smtClean="0">
                <a:solidFill>
                  <a:schemeClr val="bg1"/>
                </a:solidFill>
                <a:effectLst/>
                <a:latin typeface="Arial" pitchFamily="34" charset="0"/>
                <a:cs typeface="Arial" pitchFamily="34" charset="0"/>
              </a:rPr>
              <a:t>Шешори</a:t>
            </a:r>
            <a:r>
              <a:rPr lang="uk-UA" sz="1600" b="0" dirty="0" smtClean="0">
                <a:solidFill>
                  <a:schemeClr val="bg1"/>
                </a:solidFill>
                <a:effectLst/>
                <a:latin typeface="Arial" pitchFamily="34" charset="0"/>
                <a:cs typeface="Arial" pitchFamily="34" charset="0"/>
              </a:rPr>
              <a:t> здавна мало славу одного з </a:t>
            </a:r>
            <a:r>
              <a:rPr lang="uk-UA" sz="1600" b="0" dirty="0" err="1" smtClean="0">
                <a:solidFill>
                  <a:schemeClr val="bg1"/>
                </a:solidFill>
                <a:effectLst/>
                <a:latin typeface="Arial" pitchFamily="34" charset="0"/>
                <a:cs typeface="Arial" pitchFamily="34" charset="0"/>
              </a:rPr>
              <a:t>найкультурніших</a:t>
            </a:r>
            <a:r>
              <a:rPr lang="uk-UA" sz="1600" b="0" dirty="0" smtClean="0">
                <a:solidFill>
                  <a:schemeClr val="bg1"/>
                </a:solidFill>
                <a:effectLst/>
                <a:latin typeface="Arial" pitchFamily="34" charset="0"/>
                <a:cs typeface="Arial" pitchFamily="34" charset="0"/>
              </a:rPr>
              <a:t> сіл на Гуцульщині. Ім'я Тараса Шевченка тут було у великій пошані. Тому, коли в 1965 році у </a:t>
            </a:r>
            <a:r>
              <a:rPr lang="uk-UA" sz="1600" b="0" dirty="0" err="1" smtClean="0">
                <a:solidFill>
                  <a:schemeClr val="bg1"/>
                </a:solidFill>
                <a:effectLst/>
                <a:latin typeface="Arial" pitchFamily="34" charset="0"/>
                <a:cs typeface="Arial" pitchFamily="34" charset="0"/>
              </a:rPr>
              <a:t>Шешорах</a:t>
            </a:r>
            <a:r>
              <a:rPr lang="uk-UA" sz="1600" b="0" dirty="0" smtClean="0">
                <a:solidFill>
                  <a:schemeClr val="bg1"/>
                </a:solidFill>
                <a:effectLst/>
                <a:latin typeface="Arial" pitchFamily="34" charset="0"/>
                <a:cs typeface="Arial" pitchFamily="34" charset="0"/>
              </a:rPr>
              <a:t> вирішили відкрити пам'ятник великому Кобзареві, Ганна Василівна була в організаційному комітеті. В той час  вона знайомиться з багатьма відомими людьми: сином Івана Франка – Тарасом Франком, з Михайлом </a:t>
            </a:r>
            <a:r>
              <a:rPr lang="uk-UA" sz="1600" b="0" dirty="0" err="1" smtClean="0">
                <a:solidFill>
                  <a:schemeClr val="bg1"/>
                </a:solidFill>
                <a:effectLst/>
                <a:latin typeface="Arial" pitchFamily="34" charset="0"/>
                <a:cs typeface="Arial" pitchFamily="34" charset="0"/>
              </a:rPr>
              <a:t>Косівим</a:t>
            </a:r>
            <a:r>
              <a:rPr lang="uk-UA" sz="1600" b="0" dirty="0" smtClean="0">
                <a:solidFill>
                  <a:schemeClr val="bg1"/>
                </a:solidFill>
                <a:effectLst/>
                <a:latin typeface="Arial" pitchFamily="34" charset="0"/>
                <a:cs typeface="Arial" pitchFamily="34" charset="0"/>
              </a:rPr>
              <a:t>, </a:t>
            </a:r>
            <a:r>
              <a:rPr lang="uk-UA" sz="1600" b="0" dirty="0" err="1" smtClean="0">
                <a:solidFill>
                  <a:schemeClr val="bg1"/>
                </a:solidFill>
                <a:effectLst/>
                <a:latin typeface="Arial" pitchFamily="34" charset="0"/>
                <a:cs typeface="Arial" pitchFamily="34" charset="0"/>
              </a:rPr>
              <a:t>Вячеславом</a:t>
            </a:r>
            <a:r>
              <a:rPr lang="uk-UA" sz="1600" b="0" dirty="0" smtClean="0">
                <a:solidFill>
                  <a:schemeClr val="bg1"/>
                </a:solidFill>
                <a:effectLst/>
                <a:latin typeface="Arial" pitchFamily="34" charset="0"/>
                <a:cs typeface="Arial" pitchFamily="34" charset="0"/>
              </a:rPr>
              <a:t> Чорноволом, Іваном Світличним.  Побачивши роботи Ганни </a:t>
            </a:r>
            <a:r>
              <a:rPr lang="uk-UA" sz="1600" b="0" dirty="0" err="1" smtClean="0">
                <a:solidFill>
                  <a:schemeClr val="bg1"/>
                </a:solidFill>
                <a:effectLst/>
                <a:latin typeface="Arial" pitchFamily="34" charset="0"/>
                <a:cs typeface="Arial" pitchFamily="34" charset="0"/>
              </a:rPr>
              <a:t>Василащук</a:t>
            </a:r>
            <a:r>
              <a:rPr lang="uk-UA" sz="1600" b="0" dirty="0" smtClean="0">
                <a:solidFill>
                  <a:schemeClr val="bg1"/>
                </a:solidFill>
                <a:effectLst/>
                <a:latin typeface="Arial" pitchFamily="34" charset="0"/>
                <a:cs typeface="Arial" pitchFamily="34" charset="0"/>
              </a:rPr>
              <a:t>, хтось </a:t>
            </a:r>
            <a:r>
              <a:rPr lang="uk-UA" sz="1600" b="0" dirty="0" err="1" smtClean="0">
                <a:solidFill>
                  <a:schemeClr val="bg1"/>
                </a:solidFill>
                <a:effectLst/>
                <a:latin typeface="Arial" pitchFamily="34" charset="0"/>
                <a:cs typeface="Arial" pitchFamily="34" charset="0"/>
              </a:rPr>
              <a:t>запрпонував</a:t>
            </a:r>
            <a:r>
              <a:rPr lang="uk-UA" sz="1600" b="0" dirty="0" smtClean="0">
                <a:solidFill>
                  <a:schemeClr val="bg1"/>
                </a:solidFill>
                <a:effectLst/>
                <a:latin typeface="Arial" pitchFamily="34" charset="0"/>
                <a:cs typeface="Arial" pitchFamily="34" charset="0"/>
              </a:rPr>
              <a:t> їй мотиви творчості Кобзаря перекласти на мову кольорів та ритмів у своїх рушниках. «Мій перший рушничок – «Темна нічка гори вкрила» за відомою піснею Романа Савицького «Гуцулка Ксеня». Це моя улюблена пісня», – казала Ганна Василівна</a:t>
            </a:r>
            <a:r>
              <a:rPr lang="uk-UA" sz="1800" b="0" dirty="0" smtClean="0">
                <a:solidFill>
                  <a:schemeClr val="bg1"/>
                </a:solidFill>
                <a:effectLst/>
              </a:rPr>
              <a:t>.</a:t>
            </a:r>
            <a:endParaRPr lang="ru-RU" dirty="0"/>
          </a:p>
        </p:txBody>
      </p:sp>
      <p:pic>
        <p:nvPicPr>
          <p:cNvPr id="3074" name="Picture 2" descr="D:\Documents and Settings\User\Рабочий стол\Г.В. Василащук\Scan0002.png"/>
          <p:cNvPicPr>
            <a:picLocks noChangeAspect="1" noChangeArrowheads="1"/>
          </p:cNvPicPr>
          <p:nvPr/>
        </p:nvPicPr>
        <p:blipFill>
          <a:blip r:embed="rId2" cstate="email">
            <a:extLst>
              <a:ext uri="{28A0092B-C50C-407E-A947-70E740481C1C}"/>
            </a:extLst>
          </a:blip>
          <a:srcRect/>
          <a:stretch>
            <a:fillRect/>
          </a:stretch>
        </p:blipFill>
        <p:spPr bwMode="auto">
          <a:xfrm>
            <a:off x="4357686" y="285728"/>
            <a:ext cx="4464496" cy="633670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428596" y="0"/>
            <a:ext cx="7988942" cy="2428892"/>
          </a:xfrm>
        </p:spPr>
        <p:txBody>
          <a:bodyPr anchor="ctr"/>
          <a:lstStyle/>
          <a:p>
            <a:pPr algn="l" eaLnBrk="1" fontAlgn="auto" hangingPunct="1">
              <a:spcAft>
                <a:spcPts val="0"/>
              </a:spcAft>
              <a:defRPr/>
            </a:pPr>
            <a:r>
              <a:rPr lang="uk-UA" sz="2000" dirty="0">
                <a:solidFill>
                  <a:schemeClr val="bg1"/>
                </a:solidFill>
                <a:effectLst/>
              </a:rPr>
              <a:t>Ось на синьому полотнищі, наче пінисті хвилі, перекочуються </a:t>
            </a:r>
            <a:r>
              <a:rPr lang="uk-UA" sz="2000" dirty="0" err="1">
                <a:solidFill>
                  <a:schemeClr val="bg1"/>
                </a:solidFill>
                <a:effectLst/>
              </a:rPr>
              <a:t>кучері-</a:t>
            </a:r>
            <a:r>
              <a:rPr lang="uk-UA" sz="2000" dirty="0">
                <a:solidFill>
                  <a:schemeClr val="bg1"/>
                </a:solidFill>
                <a:effectLst/>
              </a:rPr>
              <a:t> узори. Синій колір тла перегукуються із ніжно-голубим відтінком ріки. Узори нанизуються один на один, чим досягається співзвуччя річкових хвиль. Ритмічне чергування смуг створює враження безмежності простору Дніпра</a:t>
            </a:r>
            <a:r>
              <a:rPr lang="uk-UA" sz="2000" dirty="0" smtClean="0">
                <a:solidFill>
                  <a:schemeClr val="bg1"/>
                </a:solidFill>
                <a:effectLst/>
              </a:rPr>
              <a:t>.</a:t>
            </a:r>
            <a:endParaRPr lang="ru-RU" sz="2000" dirty="0">
              <a:solidFill>
                <a:srgbClr val="FFFF00"/>
              </a:solidFill>
            </a:endParaRPr>
          </a:p>
        </p:txBody>
      </p:sp>
      <p:pic>
        <p:nvPicPr>
          <p:cNvPr id="5122" name="Picture 2" descr="D:\Documents and Settings\User\Рабочий стол\Г.В. Василащук\Scan0004.png"/>
          <p:cNvPicPr>
            <a:picLocks noChangeAspect="1" noChangeArrowheads="1"/>
          </p:cNvPicPr>
          <p:nvPr/>
        </p:nvPicPr>
        <p:blipFill>
          <a:blip r:embed="rId3" cstate="email">
            <a:extLst>
              <a:ext uri="{28A0092B-C50C-407E-A947-70E740481C1C}"/>
            </a:extLst>
          </a:blip>
          <a:srcRect/>
          <a:stretch>
            <a:fillRect/>
          </a:stretch>
        </p:blipFill>
        <p:spPr bwMode="auto">
          <a:xfrm>
            <a:off x="500034" y="2714620"/>
            <a:ext cx="7808984" cy="378615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500034" y="0"/>
            <a:ext cx="7917504" cy="2428892"/>
          </a:xfrm>
        </p:spPr>
        <p:txBody>
          <a:bodyPr anchor="ctr"/>
          <a:lstStyle/>
          <a:p>
            <a:pPr algn="l" eaLnBrk="1" fontAlgn="auto" hangingPunct="1">
              <a:spcAft>
                <a:spcPts val="0"/>
              </a:spcAft>
              <a:defRPr/>
            </a:pPr>
            <a:r>
              <a:rPr lang="uk-UA" sz="2200" dirty="0" smtClean="0">
                <a:solidFill>
                  <a:schemeClr val="bg1"/>
                </a:solidFill>
                <a:effectLst/>
              </a:rPr>
              <a:t>Великої </a:t>
            </a:r>
            <a:r>
              <a:rPr lang="uk-UA" sz="2200" dirty="0">
                <a:solidFill>
                  <a:schemeClr val="bg1"/>
                </a:solidFill>
                <a:effectLst/>
              </a:rPr>
              <a:t>напруги досягає авторка у одному з найяскравіших своїх творів, тематично присвяченому Шевченковому віршеві «Ой чого ти почорніло, </a:t>
            </a:r>
            <a:r>
              <a:rPr lang="uk-UA" sz="2200" dirty="0" err="1">
                <a:solidFill>
                  <a:schemeClr val="bg1"/>
                </a:solidFill>
                <a:effectLst/>
              </a:rPr>
              <a:t>зеленеє</a:t>
            </a:r>
            <a:r>
              <a:rPr lang="uk-UA" sz="2200" dirty="0">
                <a:solidFill>
                  <a:schemeClr val="bg1"/>
                </a:solidFill>
                <a:effectLst/>
              </a:rPr>
              <a:t> поле?» </a:t>
            </a:r>
            <a:r>
              <a:rPr lang="uk-UA" sz="2200" dirty="0" err="1">
                <a:solidFill>
                  <a:schemeClr val="bg1"/>
                </a:solidFill>
                <a:effectLst/>
              </a:rPr>
              <a:t>Гостроконтрастне</a:t>
            </a:r>
            <a:r>
              <a:rPr lang="uk-UA" sz="2200" dirty="0">
                <a:solidFill>
                  <a:schemeClr val="bg1"/>
                </a:solidFill>
                <a:effectLst/>
              </a:rPr>
              <a:t> поєднання чорного з яскраво-червоним і зеленим звучить трагічно і символізує тяжку одвічну боротьбу українського народу за своє визволення</a:t>
            </a:r>
            <a:r>
              <a:rPr lang="uk-UA" sz="2200" dirty="0" smtClean="0">
                <a:solidFill>
                  <a:schemeClr val="bg1"/>
                </a:solidFill>
                <a:effectLst/>
              </a:rPr>
              <a:t>.</a:t>
            </a:r>
            <a:endParaRPr lang="ru-RU" sz="1800" dirty="0">
              <a:solidFill>
                <a:srgbClr val="FFFF00"/>
              </a:solidFill>
            </a:endParaRPr>
          </a:p>
        </p:txBody>
      </p:sp>
      <p:sp>
        <p:nvSpPr>
          <p:cNvPr id="11267" name="Подзаголовок 4"/>
          <p:cNvSpPr>
            <a:spLocks noGrp="1"/>
          </p:cNvSpPr>
          <p:nvPr>
            <p:ph type="subTitle" idx="1"/>
          </p:nvPr>
        </p:nvSpPr>
        <p:spPr>
          <a:xfrm>
            <a:off x="533400" y="3228975"/>
            <a:ext cx="7854950" cy="1752600"/>
          </a:xfrm>
        </p:spPr>
        <p:txBody>
          <a:bodyPr/>
          <a:lstStyle/>
          <a:p>
            <a:pPr marR="0" eaLnBrk="1" hangingPunct="1"/>
            <a:endParaRPr lang="ru-RU" smtClean="0"/>
          </a:p>
        </p:txBody>
      </p:sp>
      <p:pic>
        <p:nvPicPr>
          <p:cNvPr id="6146" name="Picture 2" descr="D:\Documents and Settings\User\Рабочий стол\Г.В. Василащук\Scan0003.png"/>
          <p:cNvPicPr>
            <a:picLocks noChangeAspect="1" noChangeArrowheads="1"/>
          </p:cNvPicPr>
          <p:nvPr/>
        </p:nvPicPr>
        <p:blipFill>
          <a:blip r:embed="rId2" cstate="email">
            <a:extLst>
              <a:ext uri="{28A0092B-C50C-407E-A947-70E740481C1C}"/>
            </a:extLst>
          </a:blip>
          <a:srcRect/>
          <a:stretch>
            <a:fillRect/>
          </a:stretch>
        </p:blipFill>
        <p:spPr bwMode="auto">
          <a:xfrm>
            <a:off x="464496" y="2636912"/>
            <a:ext cx="8139952" cy="394345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428596" y="0"/>
            <a:ext cx="8391306" cy="3143273"/>
          </a:xfrm>
        </p:spPr>
        <p:txBody>
          <a:bodyPr anchor="ctr"/>
          <a:lstStyle/>
          <a:p>
            <a:pPr algn="l" eaLnBrk="1" fontAlgn="auto" hangingPunct="1">
              <a:spcAft>
                <a:spcPts val="0"/>
              </a:spcAft>
              <a:defRPr/>
            </a:pPr>
            <a:r>
              <a:rPr lang="uk-UA" sz="1800" dirty="0" smtClean="0">
                <a:solidFill>
                  <a:schemeClr val="bg1"/>
                </a:solidFill>
                <a:effectLst/>
              </a:rPr>
              <a:t>Ткаля </a:t>
            </a:r>
            <a:r>
              <a:rPr lang="uk-UA" sz="1800" dirty="0">
                <a:solidFill>
                  <a:schemeClr val="bg1"/>
                </a:solidFill>
                <a:effectLst/>
              </a:rPr>
              <a:t>добре володіє усіма засобами композиції орнаментального малюнка, бездоганно відчуває ритмічні зміни, володіє почуттям декоративності, тонким смаком і фантазією. Саме це і дає можливість на основі типових народних ткацьких мотивів створювати все нові і нові декоративні узори. Рушники Ганни Василівни неповторно індивідуальні. Вони то святкові та урочисті, життєрадісні і мажорні, то елегійно спокійні, сумовиті, а то знову драматично напружені, активні. Вони   ваблять око феєрією барв, змушують думати і хвилюватися.</a:t>
            </a:r>
            <a:r>
              <a:rPr lang="ru-RU" sz="1800" dirty="0">
                <a:solidFill>
                  <a:schemeClr val="bg1"/>
                </a:solidFill>
                <a:effectLst/>
              </a:rPr>
              <a:t/>
            </a:r>
            <a:br>
              <a:rPr lang="ru-RU" sz="1800" dirty="0">
                <a:solidFill>
                  <a:schemeClr val="bg1"/>
                </a:solidFill>
                <a:effectLst/>
              </a:rPr>
            </a:br>
            <a:r>
              <a:rPr lang="uk-UA" sz="1800" dirty="0">
                <a:solidFill>
                  <a:schemeClr val="bg1"/>
                </a:solidFill>
                <a:effectLst/>
              </a:rPr>
              <a:t>Понад сорок рушників – цілий цикл, витканий за мотивами Шевченкової поезії, становить ядро її творчості. Саме за них художниця була удостоєна </a:t>
            </a:r>
            <a:r>
              <a:rPr lang="uk-UA" sz="1800" dirty="0" smtClean="0">
                <a:solidFill>
                  <a:schemeClr val="bg1"/>
                </a:solidFill>
                <a:effectLst/>
              </a:rPr>
              <a:t>1968 </a:t>
            </a:r>
            <a:r>
              <a:rPr lang="uk-UA" sz="1800" dirty="0">
                <a:solidFill>
                  <a:schemeClr val="bg1"/>
                </a:solidFill>
                <a:effectLst/>
              </a:rPr>
              <a:t>року високого </a:t>
            </a:r>
            <a:r>
              <a:rPr lang="uk-UA" sz="1800" dirty="0" smtClean="0">
                <a:solidFill>
                  <a:schemeClr val="bg1"/>
                </a:solidFill>
                <a:effectLst/>
              </a:rPr>
              <a:t>звання –  лауреата Шевченківської премії.</a:t>
            </a:r>
            <a:endParaRPr lang="ru-RU" sz="1800" dirty="0">
              <a:solidFill>
                <a:srgbClr val="FFFF00"/>
              </a:solidFill>
            </a:endParaRPr>
          </a:p>
        </p:txBody>
      </p:sp>
      <p:sp>
        <p:nvSpPr>
          <p:cNvPr id="12291" name="Подзаголовок 4"/>
          <p:cNvSpPr>
            <a:spLocks noGrp="1"/>
          </p:cNvSpPr>
          <p:nvPr>
            <p:ph type="subTitle" idx="1"/>
          </p:nvPr>
        </p:nvSpPr>
        <p:spPr>
          <a:xfrm>
            <a:off x="395288" y="4005263"/>
            <a:ext cx="7854950" cy="1752600"/>
          </a:xfrm>
        </p:spPr>
        <p:txBody>
          <a:bodyPr/>
          <a:lstStyle/>
          <a:p>
            <a:pPr marR="0" eaLnBrk="1" hangingPunct="1"/>
            <a:endParaRPr lang="ru-RU" smtClean="0"/>
          </a:p>
        </p:txBody>
      </p:sp>
      <p:pic>
        <p:nvPicPr>
          <p:cNvPr id="12292" name="Рисунок 1"/>
          <p:cNvPicPr>
            <a:picLocks noChangeAspect="1"/>
          </p:cNvPicPr>
          <p:nvPr/>
        </p:nvPicPr>
        <p:blipFill>
          <a:blip r:embed="rId2"/>
          <a:srcRect/>
          <a:stretch>
            <a:fillRect/>
          </a:stretch>
        </p:blipFill>
        <p:spPr bwMode="auto">
          <a:xfrm>
            <a:off x="179388" y="3284538"/>
            <a:ext cx="8856662" cy="3709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42910" y="0"/>
            <a:ext cx="7773488" cy="1928826"/>
          </a:xfrm>
        </p:spPr>
        <p:txBody>
          <a:bodyPr anchor="ctr"/>
          <a:lstStyle/>
          <a:p>
            <a:pPr algn="l" eaLnBrk="1" fontAlgn="auto" hangingPunct="1">
              <a:spcAft>
                <a:spcPts val="0"/>
              </a:spcAft>
              <a:defRPr/>
            </a:pPr>
            <a:r>
              <a:rPr lang="uk-UA" sz="2400" b="0" dirty="0" smtClean="0">
                <a:solidFill>
                  <a:schemeClr val="bg1"/>
                </a:solidFill>
                <a:effectLst/>
              </a:rPr>
              <a:t>Можна </a:t>
            </a:r>
            <a:r>
              <a:rPr lang="uk-UA" sz="2400" b="0" dirty="0">
                <a:solidFill>
                  <a:schemeClr val="bg1"/>
                </a:solidFill>
                <a:effectLst/>
              </a:rPr>
              <a:t>навести довгий список віршів і поем </a:t>
            </a:r>
            <a:r>
              <a:rPr lang="uk-UA" sz="2400" b="0" dirty="0" smtClean="0">
                <a:solidFill>
                  <a:schemeClr val="bg1"/>
                </a:solidFill>
                <a:effectLst/>
              </a:rPr>
              <a:t>Тараса Шевченка</a:t>
            </a:r>
            <a:r>
              <a:rPr lang="uk-UA" sz="2400" b="0" dirty="0">
                <a:solidFill>
                  <a:schemeClr val="bg1"/>
                </a:solidFill>
                <a:effectLst/>
              </a:rPr>
              <a:t>, що надихали Ганну на створення численних творів: «Думи мої, думи мої», «Заповіт», «Зоре </a:t>
            </a:r>
            <a:r>
              <a:rPr lang="uk-UA" sz="2400" b="0" dirty="0" smtClean="0">
                <a:solidFill>
                  <a:schemeClr val="bg1"/>
                </a:solidFill>
                <a:effectLst/>
              </a:rPr>
              <a:t>моя, </a:t>
            </a:r>
            <a:r>
              <a:rPr lang="uk-UA" sz="2400" b="0" dirty="0" err="1">
                <a:solidFill>
                  <a:schemeClr val="bg1"/>
                </a:solidFill>
                <a:effectLst/>
              </a:rPr>
              <a:t>вечірняя</a:t>
            </a:r>
            <a:r>
              <a:rPr lang="uk-UA" sz="2400" b="0" dirty="0">
                <a:solidFill>
                  <a:schemeClr val="bg1"/>
                </a:solidFill>
                <a:effectLst/>
              </a:rPr>
              <a:t>», «Тополя», «Катерина», «Гайдамаки»…</a:t>
            </a:r>
            <a:r>
              <a:rPr lang="uk-UA" sz="2400" dirty="0">
                <a:solidFill>
                  <a:srgbClr val="FFFF00"/>
                </a:solidFill>
                <a:effectLst/>
              </a:rPr>
              <a:t> </a:t>
            </a:r>
            <a:endParaRPr lang="ru-RU" sz="1800" dirty="0">
              <a:solidFill>
                <a:srgbClr val="FFFF00"/>
              </a:solidFill>
            </a:endParaRPr>
          </a:p>
        </p:txBody>
      </p:sp>
      <p:pic>
        <p:nvPicPr>
          <p:cNvPr id="4098" name="Picture 2" descr="D:\Documents and Settings\User\Рабочий стол\Г.В. Василащук\Scan0006.jpg"/>
          <p:cNvPicPr>
            <a:picLocks noChangeAspect="1" noChangeArrowheads="1"/>
          </p:cNvPicPr>
          <p:nvPr/>
        </p:nvPicPr>
        <p:blipFill>
          <a:blip r:embed="rId2" cstate="email">
            <a:extLst>
              <a:ext uri="{28A0092B-C50C-407E-A947-70E740481C1C}"/>
            </a:extLst>
          </a:blip>
          <a:srcRect/>
          <a:stretch>
            <a:fillRect/>
          </a:stretch>
        </p:blipFill>
        <p:spPr bwMode="auto">
          <a:xfrm>
            <a:off x="785786" y="2143116"/>
            <a:ext cx="7488832" cy="424892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88</TotalTime>
  <Words>594</Words>
  <Application>Microsoft Office PowerPoint</Application>
  <PresentationFormat>Экран (4:3)</PresentationFormat>
  <Paragraphs>38</Paragraphs>
  <Slides>11</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11</vt:i4>
      </vt:variant>
    </vt:vector>
  </HeadingPairs>
  <TitlesOfParts>
    <vt:vector size="16" baseType="lpstr">
      <vt:lpstr>Arial</vt:lpstr>
      <vt:lpstr>Calibri</vt:lpstr>
      <vt:lpstr>Constantia</vt:lpstr>
      <vt:lpstr>Wingdings 2</vt:lpstr>
      <vt:lpstr>Поток</vt:lpstr>
      <vt:lpstr>Ганна Василівна Василащук − лауреат Державної премії УРСР імені Тараса Шевченка</vt:lpstr>
      <vt:lpstr> І пісня в кольорі бринить… Шешори – в самому серці гір. Лежить наше гуцульське село між стрімкими стінами зеленого лісу, мов на долонях сивочолого опришка. Бурхлива гірська річка несе свої чисті води, перескакуючи зі скелі на скелю, а в її води заглядають чепурні гуцульські хатини.                                  Де сивий Гук, де плай на Соколівку,                                  Де видно Кичеру, і Радул, і Брусний,                                  Я йшов цимбали слухати й сопілку                                  І співаків шешорських голосних.                                                                        Степан Пушик. «Шешори»</vt:lpstr>
      <vt:lpstr>Не тільки співаками гордиться наше село, а й різьбярами вишивальницями, ткалями. Той, хто хоч раз побував у Шешорах, зрозуміє, чому саме тут народжуються і виростають такі обдаровані люди, як Ганна Василащук – лауреат  Державної премії УРСР імені Тараса Шевченка 1968 року. Краса, яка оточує жителів села, формує високий естетичний смак, збуджує уяву, постійно дає наснагу естетичним переживанням,  поетичне світосприймання, яскравий життєвий оптимізм, що є основою усієї народної творчості.  Зростала майбутня художниця у дружній гуцульській родині. Пухнасті ліжники, барвисті верети, вишиті рушники…  – усе це не могло не залишити відбитку у вразливій душі юної дівчини.</vt:lpstr>
      <vt:lpstr>Ще змалку навчилася Ганна  ткати. Це бабуся відкрила їй таємниці ткацького ремесла: значення окремих узорів, народну символіку барв. І мати, і сестри Параска та Мілька мусили ткати килими, верети, мусили нести все оте на базар та й переводити на копійку, бо голод не втішиш веретами. Лиш звелося дівчатко на ноги – і вже дні просиджувало біля верстата. За часів панської Польщі закінчила п’ять класів – і урвалася нитка науки. Всього скуштувала: і худобу пасла в панів, і санітаркою була в лікарні, і в лісництві працювала відбірщиком дерева. Але зрозуміла: її доля ткацтво.      Ганна Василащук як художник виростає під впливом творчості Тараса Шевченка. Вона захоплено декламує вірші поета, а «Кобзаря» майже всього знає напам’ять.</vt:lpstr>
      <vt:lpstr>Село Шешори здавна мало славу одного з найкультурніших сіл на Гуцульщині. Ім'я Тараса Шевченка тут було у великій пошані. Тому, коли в 1965 році у Шешорах вирішили відкрити пам'ятник великому Кобзареві, Ганна Василівна була в організаційному комітеті. В той час  вона знайомиться з багатьма відомими людьми: сином Івана Франка – Тарасом Франком, з Михайлом Косівим, Вячеславом Чорноволом, Іваном Світличним.  Побачивши роботи Ганни Василащук, хтось запрпонував їй мотиви творчості Кобзаря перекласти на мову кольорів та ритмів у своїх рушниках. «Мій перший рушничок – «Темна нічка гори вкрила» за відомою піснею Романа Савицького «Гуцулка Ксеня». Це моя улюблена пісня», – казала Ганна Василівна.</vt:lpstr>
      <vt:lpstr>Ось на синьому полотнищі, наче пінисті хвилі, перекочуються кучері- узори. Синій колір тла перегукуються із ніжно-голубим відтінком ріки. Узори нанизуються один на один, чим досягається співзвуччя річкових хвиль. Ритмічне чергування смуг створює враження безмежності простору Дніпра.</vt:lpstr>
      <vt:lpstr>Великої напруги досягає авторка у одному з найяскравіших своїх творів, тематично присвяченому Шевченковому віршеві «Ой чого ти почорніло, зеленеє поле?» Гостроконтрастне поєднання чорного з яскраво-червоним і зеленим звучить трагічно і символізує тяжку одвічну боротьбу українського народу за своє визволення.</vt:lpstr>
      <vt:lpstr>Ткаля добре володіє усіма засобами композиції орнаментального малюнка, бездоганно відчуває ритмічні зміни, володіє почуттям декоративності, тонким смаком і фантазією. Саме це і дає можливість на основі типових народних ткацьких мотивів створювати все нові і нові декоративні узори. Рушники Ганни Василівни неповторно індивідуальні. Вони то святкові та урочисті, життєрадісні і мажорні, то елегійно спокійні, сумовиті, а то знову драматично напружені, активні. Вони   ваблять око феєрією барв, змушують думати і хвилюватися. Понад сорок рушників – цілий цикл, витканий за мотивами Шевченкової поезії, становить ядро її творчості. Саме за них художниця була удостоєна 1968 року високого звання –  лауреата Шевченківської премії.</vt:lpstr>
      <vt:lpstr>Можна навести довгий список віршів і поем Тараса Шевченка, що надихали Ганну на створення численних творів: «Думи мої, думи мої», «Заповіт», «Зоре моя, вечірняя», «Тополя», «Катерина», «Гайдамаки»… </vt:lpstr>
      <vt:lpstr> Цикл рушників дуже вдало використав київський художник Володимир Юрчишин, оформляючи ювілейне видання «Кобзаря» (К.: Дніпро, 1972). Це подарункове, ілюстроване творами Ганни Василащук видання стало оригінальним надбанням у галузі мистецтва. Чимало рушників виткала ткаля за мотивами творчості не тільки Тараса Шевченка, а й Івана Франка, Василя Стефаника, Марка Черемшини, Ольги Кобилянської… На мову орнаментального мистецтва Ганна Василащук переклала вірш «Два кольори» Дмитра Павличка. Ганна Василащук відійшла у вічність, але її справу продовжує дочка Марія.</vt:lpstr>
      <vt:lpstr>Слайд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Ганна Василівна Василащук−лауреат премії імені  Т. Шевчанка</dc:title>
  <dc:creator>Kristal</dc:creator>
  <cp:lastModifiedBy>Inst</cp:lastModifiedBy>
  <cp:revision>30</cp:revision>
  <dcterms:modified xsi:type="dcterms:W3CDTF">2014-11-17T12:58:37Z</dcterms:modified>
</cp:coreProperties>
</file>