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61" r:id="rId5"/>
    <p:sldId id="268" r:id="rId6"/>
    <p:sldId id="262" r:id="rId7"/>
    <p:sldId id="264" r:id="rId8"/>
    <p:sldId id="265" r:id="rId9"/>
    <p:sldId id="270" r:id="rId10"/>
    <p:sldId id="266" r:id="rId11"/>
    <p:sldId id="271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C56A31-ADA1-444C-89E8-AA88EF4A0FB6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3981AB-BDAD-41FA-88E6-81732C2DC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80DE6C-5F9A-4888-B0F8-62C72561AB7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5191-AAC6-41CB-A451-8D1F7CE2D53E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1DA8-0D29-410C-8F28-8A3CC7EFA0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CDFD-4069-40AD-B171-9DEA69F86325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E615-F143-4A78-A426-B6CF61BF7C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A83E-8A62-48F3-98BC-AB6919E6E32D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E7E7-57F7-46D8-910F-83BB2EE566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73D5-8BCA-4399-9FCE-C9992C3A250C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B9D8-8A09-48F5-8059-C2108A84B1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FB23-D114-4F3C-9079-88A986F30DC8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1B45-D451-4E10-98D0-8C309A419C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1EBE-A960-404E-BAE4-AB9060F1317E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28D9-44C3-43EB-9866-1A675E52CA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D760-7F74-4C4F-A28A-BA7A150AF4F0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0569-3911-4735-AD1A-0C7C1EA685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DD0D-2924-4107-8B6B-E738C3714653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627C-654E-42AD-BDDE-F26A8B2F45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BFCF-5EFC-434A-BC68-6ED1555B8DD9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212F-B4B0-4EC4-8C6C-73CEF74E98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9612-35EA-48B3-A82D-543C8230DC39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7FDF-88BC-4D45-B9F3-1948FFB588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75A9-8D4D-48D1-A162-A538AFE476C6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83E8-D460-4373-A47F-69A223ADDD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FA911-5E28-426A-91C6-C92F2626A112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8F2752-34C0-48FA-9F7F-14149FF14F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Результат пошуку зображень за запитом &quot;фони для презентацій з пазлами&quot;"/>
          <p:cNvPicPr>
            <a:picLocks noChangeAspect="1" noChangeArrowheads="1"/>
          </p:cNvPicPr>
          <p:nvPr/>
        </p:nvPicPr>
        <p:blipFill>
          <a:blip r:embed="rId2"/>
          <a:srcRect b="15999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  -  ПАЗЛ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6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Чари,</a:t>
            </a:r>
            <a:r>
              <a:rPr lang="uk-UA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чвари</a:t>
            </a:r>
            <a:r>
              <a:rPr lang="uk-UA" sz="6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 капелюшки</a:t>
            </a:r>
            <a:r>
              <a:rPr lang="en-US" sz="6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6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6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9588" y="1908175"/>
            <a:ext cx="3100387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3105150" y="330993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29019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465138" y="1412875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8388" y="358775"/>
            <a:ext cx="27098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6425" y="333375"/>
            <a:ext cx="30035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8388" y="3703638"/>
            <a:ext cx="25860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5676900" y="4818063"/>
            <a:ext cx="30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6183313" y="1547813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3548063" y="1547813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2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9588" y="3703638"/>
            <a:ext cx="31337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" y="3703638"/>
            <a:ext cx="28051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Box 13"/>
          <p:cNvSpPr txBox="1">
            <a:spLocks noChangeArrowheads="1"/>
          </p:cNvSpPr>
          <p:nvPr/>
        </p:nvSpPr>
        <p:spPr bwMode="auto">
          <a:xfrm>
            <a:off x="5813425" y="6408738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0" name="TextBox 12"/>
          <p:cNvSpPr txBox="1">
            <a:spLocks noChangeArrowheads="1"/>
          </p:cNvSpPr>
          <p:nvPr/>
        </p:nvSpPr>
        <p:spPr bwMode="auto">
          <a:xfrm>
            <a:off x="3201988" y="5205413"/>
            <a:ext cx="30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6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1" name="TextBox 14"/>
          <p:cNvSpPr txBox="1">
            <a:spLocks noChangeArrowheads="1"/>
          </p:cNvSpPr>
          <p:nvPr/>
        </p:nvSpPr>
        <p:spPr bwMode="auto">
          <a:xfrm>
            <a:off x="463550" y="52419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7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92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8875" y="1941513"/>
            <a:ext cx="23558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Box 15"/>
          <p:cNvSpPr txBox="1">
            <a:spLocks noChangeArrowheads="1"/>
          </p:cNvSpPr>
          <p:nvPr/>
        </p:nvSpPr>
        <p:spPr bwMode="auto">
          <a:xfrm>
            <a:off x="6221413" y="330993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4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9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4475" y="1928813"/>
            <a:ext cx="28273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TextBox 16"/>
          <p:cNvSpPr txBox="1">
            <a:spLocks noChangeArrowheads="1"/>
          </p:cNvSpPr>
          <p:nvPr/>
        </p:nvSpPr>
        <p:spPr bwMode="auto">
          <a:xfrm>
            <a:off x="312738" y="32448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6" name="TextBox 1"/>
          <p:cNvSpPr txBox="1">
            <a:spLocks noChangeArrowheads="1"/>
          </p:cNvSpPr>
          <p:nvPr/>
        </p:nvSpPr>
        <p:spPr bwMode="auto">
          <a:xfrm>
            <a:off x="6238875" y="5041900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 l="970" t="7576" r="7996" b="16498"/>
          <a:stretch>
            <a:fillRect/>
          </a:stretch>
        </p:blipFill>
        <p:spPr bwMode="auto">
          <a:xfrm>
            <a:off x="-26988" y="-61913"/>
            <a:ext cx="9144001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917" y="934772"/>
            <a:ext cx="6912767" cy="2439144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ПАЗЛ І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V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/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“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МАГІЧНА ПОМИЛКА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”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/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ЗАВДАННЯ:</a:t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ВИЗНАЧ ЕПІЗОДИ,В ЯКИХ АНІМАТОРИ НЕ ДОТРИМУВАЛИСЯ ЗМІСТУ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201613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 r="6538" b="26262"/>
          <a:stretch>
            <a:fillRect/>
          </a:stretch>
        </p:blipFill>
        <p:spPr bwMode="auto">
          <a:xfrm>
            <a:off x="0" y="6350"/>
            <a:ext cx="94075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5650" y="836613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 r="5244" b="16667"/>
          <a:stretch>
            <a:fillRect/>
          </a:stretch>
        </p:blipFill>
        <p:spPr bwMode="auto">
          <a:xfrm>
            <a:off x="-41275" y="-1588"/>
            <a:ext cx="9185275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525" y="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88" y="24943"/>
            <a:ext cx="6491063" cy="3874442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ПАЗЛ </a:t>
            </a:r>
            <a:r>
              <a:rPr lang="pl-PL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неМАГІЧНІ</a:t>
            </a:r>
            <a: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ОДНОГО МАГА</a:t>
            </a:r>
            <a:r>
              <a:rPr lang="en-US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ЗАВДАННЯ:</a:t>
            </a:r>
            <a:r>
              <a:rPr lang="en-US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ДОБЕРИ ЯКНАЙБІЛЬШУ КІЛЬКІСТЬ РИС ХАРАКТЕРУ ХАУЛА ІЗ НЕ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 r="7591" b="16364"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685" y="1340768"/>
            <a:ext cx="3203848" cy="1362075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uk-UA" sz="9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</a:t>
            </a:r>
            <a:endParaRPr lang="ru-RU" sz="9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5" name="Текст 3"/>
          <p:cNvSpPr>
            <a:spLocks noGrp="1"/>
          </p:cNvSpPr>
          <p:nvPr>
            <p:ph type="body" idx="1"/>
          </p:nvPr>
        </p:nvSpPr>
        <p:spPr>
          <a:xfrm>
            <a:off x="3276600" y="333375"/>
            <a:ext cx="5218113" cy="5688013"/>
          </a:xfrm>
        </p:spPr>
        <p:txBody>
          <a:bodyPr/>
          <a:lstStyle/>
          <a:p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ВІДПОВІДАЄ НА ЗАПИТАННЯ</a:t>
            </a:r>
          </a:p>
          <a:p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ПРИСУТНІЙ ВИГЛЯД</a:t>
            </a:r>
          </a:p>
          <a:p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pl-PL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ЯЗУЄ СЕБЕ ЗОБОВ</a:t>
            </a:r>
            <a:r>
              <a:rPr lang="pl-PL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ЯЗАННЯМИ</a:t>
            </a:r>
          </a:p>
          <a:p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БУВАЄ ВДОМА</a:t>
            </a:r>
          </a:p>
          <a:p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НАВИДИТЬ СВАРИТИСЯ</a:t>
            </a:r>
          </a:p>
          <a:p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ЛЮБИТЬ НІЧОГО НЕПРИЄМНОГО</a:t>
            </a:r>
          </a:p>
          <a:p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ДБАЛИЙ</a:t>
            </a:r>
          </a:p>
          <a:p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ДОСТАТНЬО РЕТЕЛЬНИЙ</a:t>
            </a:r>
          </a:p>
          <a:p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ЛЮБИТЬ,КОЛИ ПЕРЕСТАВЛЯЮТЬ ЙОГО РЕЧІ</a:t>
            </a:r>
          </a:p>
          <a:p>
            <a:endParaRPr lang="uk-UA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357981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r="7352" b="10582"/>
          <a:stretch/>
        </p:blipFill>
        <p:spPr bwMode="auto">
          <a:xfrm>
            <a:off x="-23014" y="0"/>
            <a:ext cx="916701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192" y="1772816"/>
            <a:ext cx="613102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</a:t>
            </a:r>
            <a:b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МАГІЧНИЙ КАПЕЛЮШОК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ЗАВДАННЯ: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НАЗВАТИ ЯКНАЙБІЛЬШУ КІЛЬКІСТЬ ТВОРІВ , В ЯКИХ ЗГАДУЮТЬСЯ КАПЕЛЮШКИ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33375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 r="8636" b="147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5698976" cy="114300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ПАЗЛ </a:t>
            </a:r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</a:t>
            </a:r>
            <a:b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МАГІЧНІ КОЛЬОРИ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ЗАВДАННЯ:</a:t>
            </a:r>
            <a:b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ОЗНАЧАЛИ КОЛЬОРИ </a:t>
            </a:r>
            <a:b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ДВЕРЯХ?ЧОМУ САМЕ ЦІ КОЛЬОРИ?</a:t>
            </a:r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r="13486" b="15939"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5113338" cy="4537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Маркет-Чипінг-дім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Кінгсбері-король-війна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Портхавен-море-спокій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ніщо-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відьма-зло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260350"/>
            <a:ext cx="1209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1484313"/>
            <a:ext cx="10556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8" y="2636838"/>
            <a:ext cx="10541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288" y="3629025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/>
          <a:srcRect b="29153"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1703"/>
            <a:ext cx="6059016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ПАЗЛ </a:t>
            </a:r>
            <a:r>
              <a:rPr lang="pl-PL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VIII</a:t>
            </a:r>
            <a:br>
              <a:rPr lang="pl-PL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ЗАМОК МРІЙ</a:t>
            </a:r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ЗАВДАННЯ:</a:t>
            </a:r>
            <a:b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ДОПОВНИТИ ЦЕГЛИНКИ ЗАМКУ МРІЯМИ</a:t>
            </a:r>
            <a:r>
              <a:rPr lang="uk-UA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8415" cmpd="sng">
                <a:solidFill>
                  <a:srgbClr val="FFFF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04813"/>
            <a:ext cx="21955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 b="41612"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1187450" y="3916363"/>
            <a:ext cx="1800225" cy="1168400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ХАУЛ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187450" y="5084763"/>
            <a:ext cx="1800225" cy="11747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СОФІ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987675" y="5084763"/>
            <a:ext cx="1800225" cy="11747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ЛЕТТІ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803775" y="5084763"/>
            <a:ext cx="1800225" cy="11747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МАРТА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4810125" y="2725738"/>
            <a:ext cx="1800225" cy="1169987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ОПУДАЛО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4760913" y="3902075"/>
            <a:ext cx="1830387" cy="1168400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ЦІПОК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3036888" y="2711450"/>
            <a:ext cx="1800225" cy="119062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КАЛЬЦИФЕР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1181100" y="2746375"/>
            <a:ext cx="1831975" cy="1169988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ВІДЬМА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ПУСТИРИЩ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3021013" y="3902075"/>
            <a:ext cx="1766887" cy="1168400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МАЙКЛ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304925" y="371475"/>
            <a:ext cx="5264150" cy="2339975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 Р І 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Результат пошуку зображень за запитом &quot;фони для презентацій з пазлами&quot;"/>
          <p:cNvPicPr>
            <a:picLocks noChangeAspect="1" noChangeArrowheads="1"/>
          </p:cNvPicPr>
          <p:nvPr/>
        </p:nvPicPr>
        <p:blipFill>
          <a:blip r:embed="rId2"/>
          <a:srcRect r="6940" b="272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АВТОРИ :</a:t>
            </a:r>
          </a:p>
        </p:txBody>
      </p:sp>
      <p:sp>
        <p:nvSpPr>
          <p:cNvPr id="15363" name="Місце для тексту 2"/>
          <p:cNvSpPr>
            <a:spLocks noGrp="1"/>
          </p:cNvSpPr>
          <p:nvPr>
            <p:ph type="subTitle" idx="1"/>
          </p:nvPr>
        </p:nvSpPr>
        <p:spPr>
          <a:xfrm>
            <a:off x="250825" y="1268413"/>
            <a:ext cx="8785225" cy="1752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uk-UA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Голіней Галина Василівна (Івано-Франківська обл.,Ланчинська ОТГ ,Ланчинська гімназія)</a:t>
            </a:r>
          </a:p>
          <a:p>
            <a:pPr algn="l">
              <a:lnSpc>
                <a:spcPct val="150000"/>
              </a:lnSpc>
            </a:pPr>
            <a:r>
              <a:rPr lang="uk-UA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Бойко Мар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яна Володимирівна (Івано-Франківська обл.,Ланчинська ОТГ,Середньомайданський ліцей)</a:t>
            </a:r>
          </a:p>
          <a:p>
            <a:pPr algn="l">
              <a:lnSpc>
                <a:spcPct val="150000"/>
              </a:lnSpc>
            </a:pPr>
            <a:r>
              <a:rPr lang="uk-UA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Шпакович Ольга Юріївна (Івано-Франківськ,ЗШ № 7)</a:t>
            </a:r>
          </a:p>
          <a:p>
            <a:pPr algn="l">
              <a:lnSpc>
                <a:spcPct val="150000"/>
              </a:lnSpc>
            </a:pPr>
            <a:r>
              <a:rPr lang="uk-UA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Мельничук Оксана Михайлівна 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Заболотівська ОТГ,Олешківська гімназія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uk-UA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Лесюк Ганна Іванівна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Коршівська ОТГ,Жукотинська гімназія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l">
              <a:lnSpc>
                <a:spcPct val="150000"/>
              </a:lnSpc>
            </a:pPr>
            <a:r>
              <a:rPr lang="uk-UA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Тринчій Ольга Тарасівна(Івано-Франківськ,гімназія №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Результат пошуку зображень за запитом &quot;фони для презентацій з пазлами&quot;"/>
          <p:cNvPicPr>
            <a:picLocks noChangeAspect="1" noChangeArrowheads="1"/>
          </p:cNvPicPr>
          <p:nvPr/>
        </p:nvPicPr>
        <p:blipFill>
          <a:blip r:embed="rId2"/>
          <a:srcRect b="27814"/>
          <a:stretch>
            <a:fillRect/>
          </a:stretch>
        </p:blipFill>
        <p:spPr bwMode="auto">
          <a:xfrm>
            <a:off x="0" y="-25400"/>
            <a:ext cx="912812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1700213"/>
            <a:ext cx="7772400" cy="1362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Виконуючи завдання,зібрати якнайбільше частинок </a:t>
            </a:r>
            <a:r>
              <a:rPr lang="uk-UA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пазла</a:t>
            </a: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пазлів</a:t>
            </a: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відтворити ілюстрацію до роману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Мандрівний замок </a:t>
            </a:r>
            <a:r>
              <a:rPr lang="uk-UA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Хаула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214313" y="285750"/>
            <a:ext cx="7772400" cy="1500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Умови гри :</a:t>
            </a:r>
            <a:endParaRPr lang="uk-UA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b="25012"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714" y="197768"/>
            <a:ext cx="7437512" cy="32312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ПАЗЛ  І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МАНДРІВНИЦЯ-МРІЙНИЦЯ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b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ЗАВДАННЯ: </a:t>
            </a:r>
            <a:b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ЗАРЕЄСТРУЙ  ДІАНУ ВІНН ДЖОНС В СОЦМЕРЕЖІ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-285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 l="-1578" t="-24899" r="1578" b="24899"/>
          <a:stretch>
            <a:fillRect/>
          </a:stretch>
        </p:blipFill>
        <p:spPr bwMode="auto">
          <a:xfrm>
            <a:off x="-157163" y="-2043113"/>
            <a:ext cx="9301163" cy="89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712788"/>
            <a:ext cx="122396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35325"/>
            <a:ext cx="91440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6470610" cy="3044899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ПАЗЛ  ІІ</a:t>
            </a:r>
            <a:b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“</a:t>
            </a:r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РОЗЧАКЛУЙ</a:t>
            </a: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ПОЄДНАЙ ЦИТАТИ З ІЛЮСТРАЦІЯМИ</a:t>
            </a:r>
            <a:r>
              <a:rPr lang="ru-RU" sz="36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2205038"/>
            <a:ext cx="7883525" cy="4341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15888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право 3"/>
          <p:cNvSpPr/>
          <p:nvPr/>
        </p:nvSpPr>
        <p:spPr>
          <a:xfrm>
            <a:off x="250825" y="223838"/>
            <a:ext cx="2808288" cy="2232025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страшенно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влізлива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жахливо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властолюбна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огидного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охайна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Тримайте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себе в руках.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883275" y="1089025"/>
            <a:ext cx="3240088" cy="27352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Байдуже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 — сказала вона,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звертаючись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почасти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 себе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 — Коли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вирушаєш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пошуки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радше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перестаєш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зважати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дрібниці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95348" y="4005064"/>
            <a:ext cx="332836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55320" y="404664"/>
            <a:ext cx="2914650" cy="157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7" name="Выноска со стрелкой влево 6"/>
          <p:cNvSpPr/>
          <p:nvPr/>
        </p:nvSpPr>
        <p:spPr>
          <a:xfrm>
            <a:off x="2554288" y="2924175"/>
            <a:ext cx="3241675" cy="2808288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Ненавиджу 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нещасних.Завжди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ллють сльози прямо на 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мене.Краще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 сердились вже…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5263" y="3276600"/>
            <a:ext cx="2760662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верх 1"/>
          <p:cNvSpPr/>
          <p:nvPr/>
        </p:nvSpPr>
        <p:spPr>
          <a:xfrm>
            <a:off x="107950" y="2492375"/>
            <a:ext cx="3384550" cy="3457575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я хочу заміж і десятеро </a:t>
            </a:r>
            <a:r>
              <a:rPr lang="uk-UA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дітей.Тільки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,розумієш,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 встигнути народити десятьох,треба починати раніше.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юю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260648"/>
            <a:ext cx="3828425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4932363" y="68263"/>
            <a:ext cx="3816350" cy="37211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Капелюх дами був оздоблений справжніми страусовими перами,пофарбованими так </a:t>
            </a:r>
            <a:r>
              <a:rPr lang="uk-UA" b="1" dirty="0" err="1">
                <a:solidFill>
                  <a:schemeClr val="accent3">
                    <a:lumMod val="50000"/>
                  </a:schemeClr>
                </a:solidFill>
              </a:rPr>
              <a:t>штудерно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,що вони відтінювали рожеві,блакитні й зелені відблиски діамантів,але при цьому залишалися чорними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20072" y="3764810"/>
            <a:ext cx="3658735" cy="2829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 r="22270" b="25922"/>
          <a:stretch>
            <a:fillRect/>
          </a:stretch>
        </p:blipFill>
        <p:spPr bwMode="auto">
          <a:xfrm>
            <a:off x="7938" y="3175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4" y="1412776"/>
            <a:ext cx="729992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 </a:t>
            </a:r>
            <a:r>
              <a:rPr lang="uk-U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</a:t>
            </a:r>
            <a:br>
              <a:rPr lang="uk-U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ЧАРІВНИЙ КЛУБОЧОК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РОЗШИФРУВАТИ </a:t>
            </a:r>
            <a:r>
              <a:rPr lang="uk-U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КРОССЕНС</a:t>
            </a:r>
            <a:endParaRPr lang="ru-RU" dirty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198</Words>
  <Application>Microsoft Office PowerPoint</Application>
  <PresentationFormat>Экран (4:3)</PresentationFormat>
  <Paragraphs>52</Paragraphs>
  <Slides>20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Тема Office</vt:lpstr>
      <vt:lpstr> ГРА  -  ПАЗЛ   “Чари,чвари й капелюшки” </vt:lpstr>
      <vt:lpstr>АВТОРИ :</vt:lpstr>
      <vt:lpstr> ВИКОНУЮЧИ ЗАВДАННЯ,ЗІБРАТИ ЯКНАЙБІЛЬШЕ ЧАСТИНОК ПАЗЛА  З ПАЗЛІВ ВІДТВОРИТИ ІЛЮСТРАЦІЮ ДО РОМАНУ “МАНДРІВНИЙ ЗАМОК ХАУЛА”      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Маркет-Чипінг-дім  Кінгсбері-король-війна  Портхавен-море-спокій ніщо- відьма-зло 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inst</cp:lastModifiedBy>
  <cp:revision>47</cp:revision>
  <dcterms:created xsi:type="dcterms:W3CDTF">2019-02-27T12:07:29Z</dcterms:created>
  <dcterms:modified xsi:type="dcterms:W3CDTF">2019-04-01T09:18:40Z</dcterms:modified>
</cp:coreProperties>
</file>