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61" r:id="rId4"/>
    <p:sldId id="274" r:id="rId5"/>
    <p:sldId id="259" r:id="rId6"/>
    <p:sldId id="260" r:id="rId7"/>
    <p:sldId id="262" r:id="rId8"/>
    <p:sldId id="265" r:id="rId9"/>
    <p:sldId id="264" r:id="rId10"/>
    <p:sldId id="268" r:id="rId11"/>
    <p:sldId id="266" r:id="rId12"/>
    <p:sldId id="267" r:id="rId13"/>
    <p:sldId id="269" r:id="rId14"/>
    <p:sldId id="270" r:id="rId15"/>
    <p:sldId id="271" r:id="rId16"/>
    <p:sldId id="273" r:id="rId17"/>
    <p:sldId id="272" r:id="rId18"/>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86" autoAdjust="0"/>
    <p:restoredTop sz="94660"/>
  </p:normalViewPr>
  <p:slideViewPr>
    <p:cSldViewPr>
      <p:cViewPr varScale="1">
        <p:scale>
          <a:sx n="104" d="100"/>
          <a:sy n="104" d="100"/>
        </p:scale>
        <p:origin x="-23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CBCD23-3E87-4E7E-8F32-52E29F26222A}" type="datetimeFigureOut">
              <a:rPr lang="uk-UA" smtClean="0"/>
              <a:pPr/>
              <a:t>28.11.2017</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BB67CE-8E3F-49DE-BEB9-BBEE9065A4DE}" type="slidenum">
              <a:rPr lang="uk-UA" smtClean="0"/>
              <a:pPr/>
              <a:t>‹#›</a:t>
            </a:fld>
            <a:endParaRPr lang="uk-UA"/>
          </a:p>
        </p:txBody>
      </p:sp>
    </p:spTree>
    <p:extLst>
      <p:ext uri="{BB962C8B-B14F-4D97-AF65-F5344CB8AC3E}">
        <p14:creationId xmlns="" xmlns:p14="http://schemas.microsoft.com/office/powerpoint/2010/main" val="141997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4D4716-543A-41C8-9633-44D7D3F18060}" type="slidenum">
              <a:rPr lang="ru-RU" smtClean="0"/>
              <a:pPr/>
              <a:t>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85BB67CE-8E3F-49DE-BEB9-BBEE9065A4DE}" type="slidenum">
              <a:rPr lang="uk-UA" smtClean="0"/>
              <a:pPr/>
              <a:t>11</a:t>
            </a:fld>
            <a:endParaRPr lang="uk-UA"/>
          </a:p>
        </p:txBody>
      </p:sp>
    </p:spTree>
    <p:extLst>
      <p:ext uri="{BB962C8B-B14F-4D97-AF65-F5344CB8AC3E}">
        <p14:creationId xmlns="" xmlns:p14="http://schemas.microsoft.com/office/powerpoint/2010/main" val="1208045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ru-RU"/>
          </a:p>
        </p:txBody>
      </p:sp>
      <p:sp>
        <p:nvSpPr>
          <p:cNvPr id="4" name="Дата 3"/>
          <p:cNvSpPr>
            <a:spLocks noGrp="1"/>
          </p:cNvSpPr>
          <p:nvPr>
            <p:ph type="dt" sz="half" idx="10"/>
          </p:nvPr>
        </p:nvSpPr>
        <p:spPr/>
        <p:txBody>
          <a:bodyPr/>
          <a:lstStyle/>
          <a:p>
            <a:fld id="{C90A66AE-81F5-474A-B74B-EE41E9320F19}" type="datetimeFigureOut">
              <a:rPr lang="uk-UA" smtClean="0"/>
              <a:pPr/>
              <a:t>28.11.2017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Вертикальный текст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Дата 3"/>
          <p:cNvSpPr>
            <a:spLocks noGrp="1"/>
          </p:cNvSpPr>
          <p:nvPr>
            <p:ph type="dt" sz="half" idx="10"/>
          </p:nvPr>
        </p:nvSpPr>
        <p:spPr/>
        <p:txBody>
          <a:bodyPr/>
          <a:lstStyle/>
          <a:p>
            <a:fld id="{C90A66AE-81F5-474A-B74B-EE41E9320F19}" type="datetimeFigureOut">
              <a:rPr lang="uk-UA" smtClean="0"/>
              <a:pPr/>
              <a:t>28.11.2017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Дата 3"/>
          <p:cNvSpPr>
            <a:spLocks noGrp="1"/>
          </p:cNvSpPr>
          <p:nvPr>
            <p:ph type="dt" sz="half" idx="10"/>
          </p:nvPr>
        </p:nvSpPr>
        <p:spPr/>
        <p:txBody>
          <a:bodyPr/>
          <a:lstStyle/>
          <a:p>
            <a:fld id="{C90A66AE-81F5-474A-B74B-EE41E9320F19}" type="datetimeFigureOut">
              <a:rPr lang="uk-UA" smtClean="0"/>
              <a:pPr/>
              <a:t>28.11.2017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Пользовательский маке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uk-UA" smtClean="0"/>
              <a:t>Зразок заголовка</a:t>
            </a:r>
            <a:endParaRPr lang="ru-RU" dirty="0"/>
          </a:p>
        </p:txBody>
      </p:sp>
      <p:sp>
        <p:nvSpPr>
          <p:cNvPr id="3" name="Дата 2"/>
          <p:cNvSpPr>
            <a:spLocks noGrp="1"/>
          </p:cNvSpPr>
          <p:nvPr>
            <p:ph type="dt" sz="half" idx="10"/>
          </p:nvPr>
        </p:nvSpPr>
        <p:spPr/>
        <p:txBody>
          <a:bodyPr/>
          <a:lstStyle/>
          <a:p>
            <a:fld id="{C90A66AE-81F5-474A-B74B-EE41E9320F19}" type="datetimeFigureOut">
              <a:rPr lang="uk-UA" smtClean="0"/>
              <a:pPr/>
              <a:t>28.11.2017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uk-UA" smtClean="0"/>
              <a:t>Зразок заголовка</a:t>
            </a:r>
            <a:endParaRPr lang="ru-RU" dirty="0"/>
          </a:p>
        </p:txBody>
      </p:sp>
      <p:sp>
        <p:nvSpPr>
          <p:cNvPr id="3" name="Дата 2"/>
          <p:cNvSpPr>
            <a:spLocks noGrp="1"/>
          </p:cNvSpPr>
          <p:nvPr>
            <p:ph type="dt" sz="half" idx="10"/>
          </p:nvPr>
        </p:nvSpPr>
        <p:spPr/>
        <p:txBody>
          <a:bodyPr/>
          <a:lstStyle/>
          <a:p>
            <a:fld id="{C90A66AE-81F5-474A-B74B-EE41E9320F19}" type="datetimeFigureOut">
              <a:rPr lang="uk-UA" smtClean="0"/>
              <a:pPr/>
              <a:t>28.11.2017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Содержимое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Дата 3"/>
          <p:cNvSpPr>
            <a:spLocks noGrp="1"/>
          </p:cNvSpPr>
          <p:nvPr>
            <p:ph type="dt" sz="half" idx="10"/>
          </p:nvPr>
        </p:nvSpPr>
        <p:spPr/>
        <p:txBody>
          <a:bodyPr/>
          <a:lstStyle/>
          <a:p>
            <a:fld id="{C90A66AE-81F5-474A-B74B-EE41E9320F19}" type="datetimeFigureOut">
              <a:rPr lang="uk-UA" smtClean="0"/>
              <a:pPr/>
              <a:t>28.11.2017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Дата 3"/>
          <p:cNvSpPr>
            <a:spLocks noGrp="1"/>
          </p:cNvSpPr>
          <p:nvPr>
            <p:ph type="dt" sz="half" idx="10"/>
          </p:nvPr>
        </p:nvSpPr>
        <p:spPr/>
        <p:txBody>
          <a:bodyPr/>
          <a:lstStyle/>
          <a:p>
            <a:fld id="{C90A66AE-81F5-474A-B74B-EE41E9320F19}" type="datetimeFigureOut">
              <a:rPr lang="uk-UA" smtClean="0"/>
              <a:pPr/>
              <a:t>28.11.2017</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Дата 4"/>
          <p:cNvSpPr>
            <a:spLocks noGrp="1"/>
          </p:cNvSpPr>
          <p:nvPr>
            <p:ph type="dt" sz="half" idx="10"/>
          </p:nvPr>
        </p:nvSpPr>
        <p:spPr/>
        <p:txBody>
          <a:bodyPr/>
          <a:lstStyle/>
          <a:p>
            <a:fld id="{C90A66AE-81F5-474A-B74B-EE41E9320F19}" type="datetimeFigureOut">
              <a:rPr lang="uk-UA" smtClean="0"/>
              <a:pPr/>
              <a:t>28.11.2017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Дата 6"/>
          <p:cNvSpPr>
            <a:spLocks noGrp="1"/>
          </p:cNvSpPr>
          <p:nvPr>
            <p:ph type="dt" sz="half" idx="10"/>
          </p:nvPr>
        </p:nvSpPr>
        <p:spPr/>
        <p:txBody>
          <a:bodyPr/>
          <a:lstStyle/>
          <a:p>
            <a:fld id="{C90A66AE-81F5-474A-B74B-EE41E9320F19}" type="datetimeFigureOut">
              <a:rPr lang="uk-UA" smtClean="0"/>
              <a:pPr/>
              <a:t>28.11.2017</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Дата 2"/>
          <p:cNvSpPr>
            <a:spLocks noGrp="1"/>
          </p:cNvSpPr>
          <p:nvPr>
            <p:ph type="dt" sz="half" idx="10"/>
          </p:nvPr>
        </p:nvSpPr>
        <p:spPr/>
        <p:txBody>
          <a:bodyPr/>
          <a:lstStyle/>
          <a:p>
            <a:fld id="{C90A66AE-81F5-474A-B74B-EE41E9320F19}" type="datetimeFigureOut">
              <a:rPr lang="uk-UA" smtClean="0"/>
              <a:pPr/>
              <a:t>28.11.2017</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0A66AE-81F5-474A-B74B-EE41E9320F19}" type="datetimeFigureOut">
              <a:rPr lang="uk-UA" smtClean="0"/>
              <a:pPr/>
              <a:t>28.11.2017</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Дата 4"/>
          <p:cNvSpPr>
            <a:spLocks noGrp="1"/>
          </p:cNvSpPr>
          <p:nvPr>
            <p:ph type="dt" sz="half" idx="10"/>
          </p:nvPr>
        </p:nvSpPr>
        <p:spPr/>
        <p:txBody>
          <a:bodyPr/>
          <a:lstStyle/>
          <a:p>
            <a:fld id="{C90A66AE-81F5-474A-B74B-EE41E9320F19}" type="datetimeFigureOut">
              <a:rPr lang="uk-UA" smtClean="0"/>
              <a:pPr/>
              <a:t>28.11.2017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Дата 4"/>
          <p:cNvSpPr>
            <a:spLocks noGrp="1"/>
          </p:cNvSpPr>
          <p:nvPr>
            <p:ph type="dt" sz="half" idx="10"/>
          </p:nvPr>
        </p:nvSpPr>
        <p:spPr/>
        <p:txBody>
          <a:bodyPr/>
          <a:lstStyle/>
          <a:p>
            <a:fld id="{C90A66AE-81F5-474A-B74B-EE41E9320F19}" type="datetimeFigureOut">
              <a:rPr lang="uk-UA" smtClean="0"/>
              <a:pPr/>
              <a:t>28.11.2017</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64F593F-0D5B-4CF0-BEE2-6583C73E7271}"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66AE-81F5-474A-B74B-EE41E9320F19}" type="datetimeFigureOut">
              <a:rPr lang="uk-UA" smtClean="0"/>
              <a:pPr/>
              <a:t>28.11.2017</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F593F-0D5B-4CF0-BEE2-6583C73E7271}"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0.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20979254">
            <a:off x="685800" y="2130425"/>
            <a:ext cx="7772400" cy="1470025"/>
          </a:xfrm>
        </p:spPr>
        <p:txBody>
          <a:bodyPr/>
          <a:lstStyle/>
          <a:p>
            <a:endParaRPr lang="uk-UA" dirty="0"/>
          </a:p>
        </p:txBody>
      </p:sp>
      <p:sp>
        <p:nvSpPr>
          <p:cNvPr id="3" name="Підзаголовок 2"/>
          <p:cNvSpPr>
            <a:spLocks noGrp="1"/>
          </p:cNvSpPr>
          <p:nvPr>
            <p:ph type="subTitle" idx="1"/>
          </p:nvPr>
        </p:nvSpPr>
        <p:spPr>
          <a:xfrm rot="21446776">
            <a:off x="4271820" y="3855373"/>
            <a:ext cx="3756319" cy="2016224"/>
          </a:xfrm>
        </p:spPr>
        <p:txBody>
          <a:bodyPr>
            <a:normAutofit fontScale="92500" lnSpcReduction="20000"/>
          </a:bodyPr>
          <a:lstStyle/>
          <a:p>
            <a:r>
              <a:rPr lang="uk-UA" sz="4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Зоряні зернини мудрості </a:t>
            </a:r>
          </a:p>
          <a:p>
            <a:r>
              <a:rPr lang="uk-UA"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 книгою Антуана де Сент-Екзюпері «Маленький принц»)</a:t>
            </a:r>
            <a:endParaRPr lang="uk-U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descr="C:\Users\Volodymyr\Desktop\картинки для маленького принца\hqdefault.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3231" r="2923"/>
          <a:stretch/>
        </p:blipFill>
        <p:spPr bwMode="auto">
          <a:xfrm rot="21412775">
            <a:off x="2404812" y="874562"/>
            <a:ext cx="5056341" cy="2988037"/>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4405216"/>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000" b="1" dirty="0" smtClean="0">
                <a:solidFill>
                  <a:srgbClr val="4F81BD">
                    <a:lumMod val="75000"/>
                  </a:srgbClr>
                </a:solidFill>
                <a:latin typeface="Bookman Old Style" panose="02050604050505020204" pitchFamily="18" charset="0"/>
              </a:rPr>
              <a:t>ІІІ гейм</a:t>
            </a:r>
            <a:r>
              <a:rPr lang="uk-UA" sz="4000" b="1" dirty="0">
                <a:solidFill>
                  <a:srgbClr val="4F81BD">
                    <a:lumMod val="75000"/>
                  </a:srgbClr>
                </a:solidFill>
                <a:latin typeface="Bookman Old Style" panose="02050604050505020204" pitchFamily="18" charset="0"/>
              </a:rPr>
              <a:t>. </a:t>
            </a:r>
            <a:r>
              <a:rPr lang="uk-UA" sz="4000" b="1" dirty="0" smtClean="0">
                <a:solidFill>
                  <a:srgbClr val="4F81BD">
                    <a:lumMod val="75000"/>
                  </a:srgbClr>
                </a:solidFill>
                <a:latin typeface="Bookman Old Style" panose="02050604050505020204" pitchFamily="18" charset="0"/>
              </a:rPr>
              <a:t>«Знайди помилку»</a:t>
            </a:r>
            <a:endParaRPr lang="uk-UA" dirty="0"/>
          </a:p>
        </p:txBody>
      </p:sp>
      <p:pic>
        <p:nvPicPr>
          <p:cNvPr id="4099"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660232" y="5777466"/>
            <a:ext cx="2079625" cy="1682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5576" y="1340768"/>
            <a:ext cx="7776863" cy="707886"/>
          </a:xfrm>
          <a:prstGeom prst="rect">
            <a:avLst/>
          </a:prstGeom>
          <a:noFill/>
        </p:spPr>
        <p:txBody>
          <a:bodyPr wrap="square" rtlCol="0">
            <a:spAutoFit/>
          </a:bodyPr>
          <a:lstStyle/>
          <a:p>
            <a:r>
              <a:rPr lang="uk-UA" sz="2000" b="1" dirty="0" smtClean="0">
                <a:solidFill>
                  <a:schemeClr val="tx2"/>
                </a:solidFill>
                <a:latin typeface="Bookman Old Style" panose="02050604050505020204" pitchFamily="18" charset="0"/>
              </a:rPr>
              <a:t>Відредагуйте текст, користуючись такою підказкою</a:t>
            </a:r>
            <a:r>
              <a:rPr lang="en-US" sz="2000" b="1" dirty="0" smtClean="0">
                <a:solidFill>
                  <a:schemeClr val="tx2"/>
                </a:solidFill>
                <a:latin typeface="Bookman Old Style" panose="02050604050505020204" pitchFamily="18" charset="0"/>
              </a:rPr>
              <a:t>:</a:t>
            </a:r>
            <a:r>
              <a:rPr lang="uk-UA" sz="2000" b="1" dirty="0" smtClean="0">
                <a:solidFill>
                  <a:schemeClr val="tx2"/>
                </a:solidFill>
                <a:latin typeface="Bookman Old Style" panose="02050604050505020204" pitchFamily="18" charset="0"/>
              </a:rPr>
              <a:t> необхідно знайти не менш ніж  6 помилок.</a:t>
            </a:r>
            <a:endParaRPr lang="uk-UA" sz="2000" b="1" dirty="0">
              <a:solidFill>
                <a:schemeClr val="tx2"/>
              </a:solidFill>
              <a:latin typeface="Bookman Old Style" panose="02050604050505020204" pitchFamily="18" charset="0"/>
            </a:endParaRPr>
          </a:p>
        </p:txBody>
      </p:sp>
      <p:sp>
        <p:nvSpPr>
          <p:cNvPr id="6" name="TextBox 5"/>
          <p:cNvSpPr txBox="1"/>
          <p:nvPr/>
        </p:nvSpPr>
        <p:spPr>
          <a:xfrm>
            <a:off x="1354769" y="2420888"/>
            <a:ext cx="6745862" cy="2585323"/>
          </a:xfrm>
          <a:prstGeom prst="rect">
            <a:avLst/>
          </a:prstGeom>
          <a:noFill/>
        </p:spPr>
        <p:txBody>
          <a:bodyPr wrap="square" rtlCol="0">
            <a:spAutoFit/>
          </a:bodyPr>
          <a:lstStyle/>
          <a:p>
            <a:pPr algn="just"/>
            <a:r>
              <a:rPr lang="uk-UA" dirty="0">
                <a:latin typeface="Comic Sans MS" panose="030F0702030302020204" pitchFamily="66" charset="0"/>
              </a:rPr>
              <a:t>Маленький принц вирушив у далеку подорож, залишивши на своїй планеті тюльпан і один вулкан. На першій планеті він зустрівся із пияком, який пив, бо йому було весело. Наступну планету населяв географ, який був дуже пихатою людиною. Та найбільше маленького принца вразив бізнесмен, який збирав </a:t>
            </a:r>
            <a:r>
              <a:rPr lang="uk-UA" dirty="0" smtClean="0">
                <a:latin typeface="Comic Sans MS" panose="030F0702030302020204" pitchFamily="66" charset="0"/>
              </a:rPr>
              <a:t>зорі. Ліхтарник </a:t>
            </a:r>
            <a:r>
              <a:rPr lang="uk-UA" dirty="0">
                <a:latin typeface="Comic Sans MS" panose="030F0702030302020204" pitchFamily="66" charset="0"/>
              </a:rPr>
              <a:t>розповів Маленькому принцові, що він весь час то засвічує, то виключає свій ліхтарик. </a:t>
            </a:r>
            <a:r>
              <a:rPr lang="uk-UA" dirty="0" smtClean="0">
                <a:latin typeface="Comic Sans MS" panose="030F0702030302020204" pitchFamily="66" charset="0"/>
              </a:rPr>
              <a:t>Взагалі</a:t>
            </a:r>
            <a:r>
              <a:rPr lang="uk-UA" dirty="0">
                <a:latin typeface="Comic Sans MS" panose="030F0702030302020204" pitchFamily="66" charset="0"/>
              </a:rPr>
              <a:t>, подорож Маленького принца принесла йому масу задоволення.</a:t>
            </a:r>
          </a:p>
        </p:txBody>
      </p:sp>
      <p:pic>
        <p:nvPicPr>
          <p:cNvPr id="9" name="Рисунок 8"/>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rot="5400000">
            <a:off x="5904145" y="3237528"/>
            <a:ext cx="5256584" cy="1984361"/>
          </a:xfrm>
          <a:prstGeom prst="rect">
            <a:avLst/>
          </a:prstGeom>
        </p:spPr>
      </p:pic>
      <p:sp>
        <p:nvSpPr>
          <p:cNvPr id="10" name="TextBox 9"/>
          <p:cNvSpPr txBox="1"/>
          <p:nvPr/>
        </p:nvSpPr>
        <p:spPr>
          <a:xfrm>
            <a:off x="2771800" y="5445224"/>
            <a:ext cx="3888432" cy="923330"/>
          </a:xfrm>
          <a:prstGeom prst="rect">
            <a:avLst/>
          </a:prstGeom>
          <a:solidFill>
            <a:schemeClr val="accent6"/>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uk-UA" b="1" dirty="0" smtClean="0">
                <a:solidFill>
                  <a:schemeClr val="tx2"/>
                </a:solidFill>
              </a:rPr>
              <a:t>Відповіді: троянду, три вулкани, третій, совісно, шосту, поважною, рахував, роздумів.</a:t>
            </a:r>
            <a:endParaRPr lang="uk-UA" b="1" dirty="0">
              <a:solidFill>
                <a:schemeClr val="tx2"/>
              </a:solidFill>
            </a:endParaRPr>
          </a:p>
        </p:txBody>
      </p:sp>
    </p:spTree>
    <p:extLst>
      <p:ext uri="{BB962C8B-B14F-4D97-AF65-F5344CB8AC3E}">
        <p14:creationId xmlns="" xmlns:p14="http://schemas.microsoft.com/office/powerpoint/2010/main" val="42420521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500" fill="hold"/>
                                        <p:tgtEl>
                                          <p:spTgt spid="4099"/>
                                        </p:tgtEl>
                                        <p:attrNameLst>
                                          <p:attrName>ppt_w</p:attrName>
                                        </p:attrNameLst>
                                      </p:cBhvr>
                                      <p:tavLst>
                                        <p:tav tm="0">
                                          <p:val>
                                            <p:fltVal val="0"/>
                                          </p:val>
                                        </p:tav>
                                        <p:tav tm="100000">
                                          <p:val>
                                            <p:strVal val="#ppt_w"/>
                                          </p:val>
                                        </p:tav>
                                      </p:tavLst>
                                    </p:anim>
                                    <p:anim calcmode="lin" valueType="num">
                                      <p:cBhvr>
                                        <p:cTn id="15" dur="500" fill="hold"/>
                                        <p:tgtEl>
                                          <p:spTgt spid="4099"/>
                                        </p:tgtEl>
                                        <p:attrNameLst>
                                          <p:attrName>ppt_h</p:attrName>
                                        </p:attrNameLst>
                                      </p:cBhvr>
                                      <p:tavLst>
                                        <p:tav tm="0">
                                          <p:val>
                                            <p:fltVal val="0"/>
                                          </p:val>
                                        </p:tav>
                                        <p:tav tm="100000">
                                          <p:val>
                                            <p:strVal val="#ppt_h"/>
                                          </p:val>
                                        </p:tav>
                                      </p:tavLst>
                                    </p:anim>
                                    <p:animEffect transition="in" filter="fade">
                                      <p:cBhvr>
                                        <p:cTn id="1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39"/>
            <a:ext cx="8075240" cy="1152127"/>
          </a:xfrm>
        </p:spPr>
        <p:txBody>
          <a:bodyPr>
            <a:normAutofit fontScale="90000"/>
          </a:bodyPr>
          <a:lstStyle/>
          <a:p>
            <a:r>
              <a:rPr lang="ru-RU" dirty="0" smtClean="0"/>
              <a:t/>
            </a:r>
            <a:br>
              <a:rPr lang="ru-RU" dirty="0" smtClean="0"/>
            </a:br>
            <a:r>
              <a:rPr lang="ru-RU" sz="4000" b="1" dirty="0" smtClean="0">
                <a:solidFill>
                  <a:schemeClr val="accent1">
                    <a:lumMod val="75000"/>
                  </a:schemeClr>
                </a:solidFill>
                <a:latin typeface="Bookman Old Style" panose="02050604050505020204" pitchFamily="18" charset="0"/>
              </a:rPr>
              <a:t>І</a:t>
            </a:r>
            <a:r>
              <a:rPr lang="en-US" sz="4000" b="1" dirty="0" smtClean="0">
                <a:solidFill>
                  <a:schemeClr val="accent1">
                    <a:lumMod val="75000"/>
                  </a:schemeClr>
                </a:solidFill>
                <a:latin typeface="Bookman Old Style" panose="02050604050505020204" pitchFamily="18" charset="0"/>
              </a:rPr>
              <a:t>V</a:t>
            </a:r>
            <a:r>
              <a:rPr lang="ru-RU" sz="4000" b="1" dirty="0" smtClean="0">
                <a:solidFill>
                  <a:schemeClr val="accent1">
                    <a:lumMod val="75000"/>
                  </a:schemeClr>
                </a:solidFill>
                <a:latin typeface="Bookman Old Style" panose="02050604050505020204" pitchFamily="18" charset="0"/>
              </a:rPr>
              <a:t> </a:t>
            </a:r>
            <a:r>
              <a:rPr lang="ru-RU" sz="4000" b="1" dirty="0">
                <a:solidFill>
                  <a:schemeClr val="accent1">
                    <a:lumMod val="75000"/>
                  </a:schemeClr>
                </a:solidFill>
                <a:latin typeface="Bookman Old Style" panose="02050604050505020204" pitchFamily="18" charset="0"/>
              </a:rPr>
              <a:t>гейм. «Темна </a:t>
            </a:r>
            <a:r>
              <a:rPr lang="ru-RU" sz="4000" b="1" dirty="0" err="1">
                <a:solidFill>
                  <a:schemeClr val="accent1">
                    <a:lumMod val="75000"/>
                  </a:schemeClr>
                </a:solidFill>
                <a:latin typeface="Bookman Old Style" panose="02050604050505020204" pitchFamily="18" charset="0"/>
              </a:rPr>
              <a:t>конячка</a:t>
            </a:r>
            <a:r>
              <a:rPr lang="ru-RU" sz="4000" b="1" dirty="0">
                <a:solidFill>
                  <a:schemeClr val="accent1">
                    <a:lumMod val="75000"/>
                  </a:schemeClr>
                </a:solidFill>
                <a:latin typeface="Bookman Old Style" panose="02050604050505020204" pitchFamily="18" charset="0"/>
              </a:rPr>
              <a:t>» (</a:t>
            </a:r>
            <a:r>
              <a:rPr lang="ru-RU" sz="4000" b="1" dirty="0" err="1">
                <a:solidFill>
                  <a:schemeClr val="accent1">
                    <a:lumMod val="75000"/>
                  </a:schemeClr>
                </a:solidFill>
                <a:latin typeface="Bookman Old Style" panose="02050604050505020204" pitchFamily="18" charset="0"/>
              </a:rPr>
              <a:t>впізнай</a:t>
            </a:r>
            <a:r>
              <a:rPr lang="ru-RU" sz="4000" b="1" dirty="0">
                <a:solidFill>
                  <a:schemeClr val="accent1">
                    <a:lumMod val="75000"/>
                  </a:schemeClr>
                </a:solidFill>
                <a:latin typeface="Bookman Old Style" panose="02050604050505020204" pitchFamily="18" charset="0"/>
              </a:rPr>
              <a:t> героя).</a:t>
            </a:r>
            <a:br>
              <a:rPr lang="ru-RU" sz="4000" b="1" dirty="0">
                <a:solidFill>
                  <a:schemeClr val="accent1">
                    <a:lumMod val="75000"/>
                  </a:schemeClr>
                </a:solidFill>
                <a:latin typeface="Bookman Old Style" panose="02050604050505020204" pitchFamily="18" charset="0"/>
              </a:rPr>
            </a:br>
            <a:endParaRPr lang="uk-UA" sz="4000" b="1" dirty="0">
              <a:solidFill>
                <a:schemeClr val="accent1">
                  <a:lumMod val="75000"/>
                </a:schemeClr>
              </a:solidFill>
              <a:latin typeface="Bookman Old Style" panose="02050604050505020204" pitchFamily="18" charset="0"/>
            </a:endParaRPr>
          </a:p>
        </p:txBody>
      </p:sp>
      <p:sp>
        <p:nvSpPr>
          <p:cNvPr id="3" name="Місце для вмісту 2"/>
          <p:cNvSpPr>
            <a:spLocks noGrp="1"/>
          </p:cNvSpPr>
          <p:nvPr>
            <p:ph idx="1"/>
          </p:nvPr>
        </p:nvSpPr>
        <p:spPr>
          <a:xfrm>
            <a:off x="2267744" y="1268760"/>
            <a:ext cx="6552728" cy="5184576"/>
          </a:xfrm>
        </p:spPr>
        <p:txBody>
          <a:bodyPr>
            <a:noAutofit/>
          </a:bodyPr>
          <a:lstStyle/>
          <a:p>
            <a:pPr marL="0" indent="0" algn="just">
              <a:buNone/>
            </a:pPr>
            <a:r>
              <a:rPr lang="ru-RU" sz="1800" b="1" dirty="0" smtClean="0"/>
              <a:t>1.Так </a:t>
            </a:r>
            <a:r>
              <a:rPr lang="ru-RU" sz="1800" b="1" dirty="0"/>
              <a:t>я жив </a:t>
            </a:r>
            <a:r>
              <a:rPr lang="ru-RU" sz="1800" b="1" dirty="0" err="1"/>
              <a:t>самотнім</a:t>
            </a:r>
            <a:r>
              <a:rPr lang="ru-RU" sz="1800" b="1" dirty="0"/>
              <a:t> </a:t>
            </a:r>
            <a:r>
              <a:rPr lang="ru-RU" sz="1800" b="1" dirty="0" err="1"/>
              <a:t>життям</a:t>
            </a:r>
            <a:r>
              <a:rPr lang="ru-RU" sz="1800" b="1" dirty="0"/>
              <a:t>, і не </a:t>
            </a:r>
            <a:r>
              <a:rPr lang="ru-RU" sz="1800" b="1" dirty="0" err="1"/>
              <a:t>було</a:t>
            </a:r>
            <a:r>
              <a:rPr lang="ru-RU" sz="1800" b="1" dirty="0"/>
              <a:t> </a:t>
            </a:r>
            <a:r>
              <a:rPr lang="ru-RU" sz="1800" b="1" dirty="0" err="1"/>
              <a:t>нікого</a:t>
            </a:r>
            <a:r>
              <a:rPr lang="ru-RU" sz="1800" b="1" dirty="0"/>
              <a:t>, з ким </a:t>
            </a:r>
            <a:r>
              <a:rPr lang="ru-RU" sz="1800" b="1" dirty="0" err="1"/>
              <a:t>міг</a:t>
            </a:r>
            <a:r>
              <a:rPr lang="ru-RU" sz="1800" b="1" dirty="0"/>
              <a:t> </a:t>
            </a:r>
            <a:r>
              <a:rPr lang="ru-RU" sz="1800" b="1" dirty="0" smtClean="0"/>
              <a:t>би </a:t>
            </a:r>
            <a:r>
              <a:rPr lang="ru-RU" sz="1800" b="1" dirty="0" err="1" smtClean="0"/>
              <a:t>по-справжньому</a:t>
            </a:r>
            <a:r>
              <a:rPr lang="ru-RU" sz="1800" b="1" dirty="0" smtClean="0"/>
              <a:t> </a:t>
            </a:r>
            <a:r>
              <a:rPr lang="ru-RU" sz="1800" b="1" dirty="0" err="1"/>
              <a:t>поговорити</a:t>
            </a:r>
            <a:r>
              <a:rPr lang="ru-RU" sz="1800" b="1" dirty="0"/>
              <a:t>, аж до </a:t>
            </a:r>
            <a:r>
              <a:rPr lang="ru-RU" sz="1800" b="1" dirty="0" err="1"/>
              <a:t>аварії</a:t>
            </a:r>
            <a:r>
              <a:rPr lang="ru-RU" sz="1800" b="1" dirty="0"/>
              <a:t>, </a:t>
            </a:r>
            <a:r>
              <a:rPr lang="ru-RU" sz="1800" b="1" dirty="0" err="1"/>
              <a:t>якої</a:t>
            </a:r>
            <a:r>
              <a:rPr lang="ru-RU" sz="1800" b="1" dirty="0"/>
              <a:t> я </a:t>
            </a:r>
            <a:r>
              <a:rPr lang="ru-RU" sz="1800" b="1" dirty="0" err="1"/>
              <a:t>зазнав</a:t>
            </a:r>
            <a:r>
              <a:rPr lang="ru-RU" sz="1800" b="1" dirty="0"/>
              <a:t> у </a:t>
            </a:r>
            <a:r>
              <a:rPr lang="ru-RU" sz="1800" b="1" dirty="0" err="1"/>
              <a:t>Сахарі</a:t>
            </a:r>
            <a:r>
              <a:rPr lang="ru-RU" sz="1800" b="1" dirty="0"/>
              <a:t> </a:t>
            </a:r>
            <a:r>
              <a:rPr lang="ru-RU" sz="1800" b="1" dirty="0" err="1"/>
              <a:t>шість</a:t>
            </a:r>
            <a:r>
              <a:rPr lang="ru-RU" sz="1800" b="1" dirty="0"/>
              <a:t> </a:t>
            </a:r>
            <a:r>
              <a:rPr lang="ru-RU" sz="1800" b="1" dirty="0" err="1"/>
              <a:t>років</a:t>
            </a:r>
            <a:r>
              <a:rPr lang="ru-RU" sz="1800" b="1" dirty="0"/>
              <a:t> тому</a:t>
            </a:r>
            <a:r>
              <a:rPr lang="ru-RU" sz="1800" b="1" dirty="0" smtClean="0"/>
              <a:t>.</a:t>
            </a:r>
            <a:endParaRPr lang="ru-RU" sz="1800" b="1" dirty="0"/>
          </a:p>
          <a:p>
            <a:pPr marL="0" indent="0" algn="just">
              <a:buNone/>
            </a:pPr>
            <a:r>
              <a:rPr lang="ru-RU" sz="1800" dirty="0" smtClean="0"/>
              <a:t>2. </a:t>
            </a:r>
            <a:r>
              <a:rPr lang="ru-RU" sz="1800" dirty="0" err="1"/>
              <a:t>В</a:t>
            </a:r>
            <a:r>
              <a:rPr lang="ru-RU" sz="1800" dirty="0" err="1" smtClean="0"/>
              <a:t>ін</a:t>
            </a:r>
            <a:r>
              <a:rPr lang="ru-RU" sz="1800" dirty="0" smtClean="0"/>
              <a:t> </a:t>
            </a:r>
            <a:r>
              <a:rPr lang="ru-RU" sz="1800" dirty="0" err="1"/>
              <a:t>сидів</a:t>
            </a:r>
            <a:r>
              <a:rPr lang="ru-RU" sz="1800" dirty="0"/>
              <a:t> на </a:t>
            </a:r>
            <a:r>
              <a:rPr lang="ru-RU" sz="1800" dirty="0" err="1"/>
              <a:t>троні</a:t>
            </a:r>
            <a:r>
              <a:rPr lang="ru-RU" sz="1800" dirty="0"/>
              <a:t> – </a:t>
            </a:r>
            <a:r>
              <a:rPr lang="ru-RU" sz="1800" dirty="0" err="1"/>
              <a:t>зовсім</a:t>
            </a:r>
            <a:r>
              <a:rPr lang="ru-RU" sz="1800" dirty="0"/>
              <a:t> простому, а </a:t>
            </a:r>
            <a:r>
              <a:rPr lang="ru-RU" sz="1800" dirty="0" err="1"/>
              <a:t>проте</a:t>
            </a:r>
            <a:r>
              <a:rPr lang="ru-RU" sz="1800" dirty="0"/>
              <a:t> </a:t>
            </a:r>
            <a:r>
              <a:rPr lang="ru-RU" sz="1800" dirty="0" err="1"/>
              <a:t>величному</a:t>
            </a:r>
            <a:r>
              <a:rPr lang="ru-RU" sz="1800" dirty="0" smtClean="0"/>
              <a:t>.</a:t>
            </a:r>
          </a:p>
          <a:p>
            <a:pPr marL="0" indent="0" algn="just">
              <a:buNone/>
            </a:pPr>
            <a:r>
              <a:rPr lang="ru-RU" sz="1800" b="1" dirty="0" smtClean="0"/>
              <a:t>3. </a:t>
            </a:r>
            <a:r>
              <a:rPr lang="ru-RU" sz="1800" b="1" dirty="0" err="1"/>
              <a:t>Їй</a:t>
            </a:r>
            <a:r>
              <a:rPr lang="ru-RU" sz="1800" b="1" dirty="0"/>
              <a:t> </a:t>
            </a:r>
            <a:r>
              <a:rPr lang="ru-RU" sz="1800" b="1" dirty="0" err="1"/>
              <a:t>було</a:t>
            </a:r>
            <a:r>
              <a:rPr lang="ru-RU" sz="1800" b="1" dirty="0"/>
              <a:t> б </a:t>
            </a:r>
            <a:r>
              <a:rPr lang="ru-RU" sz="1800" b="1" dirty="0" err="1"/>
              <a:t>дуже</a:t>
            </a:r>
            <a:r>
              <a:rPr lang="ru-RU" sz="1800" b="1" dirty="0"/>
              <a:t> </a:t>
            </a:r>
            <a:r>
              <a:rPr lang="ru-RU" sz="1800" b="1" dirty="0" err="1"/>
              <a:t>прикро</a:t>
            </a:r>
            <a:r>
              <a:rPr lang="ru-RU" sz="1800" b="1" dirty="0"/>
              <a:t>, </a:t>
            </a:r>
            <a:r>
              <a:rPr lang="ru-RU" sz="1800" b="1" dirty="0" err="1"/>
              <a:t>якби</a:t>
            </a:r>
            <a:r>
              <a:rPr lang="ru-RU" sz="1800" b="1" dirty="0"/>
              <a:t> вона </a:t>
            </a:r>
            <a:r>
              <a:rPr lang="ru-RU" sz="1800" b="1" dirty="0" err="1"/>
              <a:t>побачила</a:t>
            </a:r>
            <a:r>
              <a:rPr lang="ru-RU" sz="1800" b="1" dirty="0"/>
              <a:t> </a:t>
            </a:r>
            <a:r>
              <a:rPr lang="ru-RU" sz="1800" b="1" dirty="0" err="1"/>
              <a:t>це</a:t>
            </a:r>
            <a:r>
              <a:rPr lang="ru-RU" sz="1800" b="1" dirty="0"/>
              <a:t>! – сказав Маленький  принц. – Вона б </a:t>
            </a:r>
            <a:r>
              <a:rPr lang="ru-RU" sz="1800" b="1" dirty="0" err="1"/>
              <a:t>страшенно</a:t>
            </a:r>
            <a:r>
              <a:rPr lang="ru-RU" sz="1800" b="1" dirty="0"/>
              <a:t> </a:t>
            </a:r>
            <a:r>
              <a:rPr lang="ru-RU" sz="1800" b="1" dirty="0" err="1"/>
              <a:t>розкашлялась</a:t>
            </a:r>
            <a:r>
              <a:rPr lang="ru-RU" sz="1800" b="1" dirty="0"/>
              <a:t> і </a:t>
            </a:r>
            <a:r>
              <a:rPr lang="ru-RU" sz="1800" b="1" dirty="0" err="1"/>
              <a:t>вдала</a:t>
            </a:r>
            <a:r>
              <a:rPr lang="ru-RU" sz="1800" b="1" dirty="0"/>
              <a:t> б, </a:t>
            </a:r>
            <a:r>
              <a:rPr lang="ru-RU" sz="1800" b="1" dirty="0" err="1"/>
              <a:t>що</a:t>
            </a:r>
            <a:r>
              <a:rPr lang="ru-RU" sz="1800" b="1" dirty="0"/>
              <a:t> </a:t>
            </a:r>
            <a:r>
              <a:rPr lang="ru-RU" sz="1800" b="1" dirty="0" err="1"/>
              <a:t>вмирає</a:t>
            </a:r>
            <a:r>
              <a:rPr lang="ru-RU" sz="1800" b="1" dirty="0"/>
              <a:t>, </a:t>
            </a:r>
            <a:r>
              <a:rPr lang="ru-RU" sz="1800" b="1" dirty="0" err="1"/>
              <a:t>аби</a:t>
            </a:r>
            <a:r>
              <a:rPr lang="ru-RU" sz="1800" b="1" dirty="0"/>
              <a:t> </a:t>
            </a:r>
            <a:r>
              <a:rPr lang="ru-RU" sz="1800" b="1" dirty="0" err="1"/>
              <a:t>тільки</a:t>
            </a:r>
            <a:r>
              <a:rPr lang="ru-RU" sz="1800" b="1" dirty="0"/>
              <a:t> не стати </a:t>
            </a:r>
            <a:r>
              <a:rPr lang="ru-RU" sz="1800" b="1" dirty="0" err="1" smtClean="0"/>
              <a:t>смішною</a:t>
            </a:r>
            <a:r>
              <a:rPr lang="ru-RU" sz="1800" b="1" dirty="0" smtClean="0"/>
              <a:t>.</a:t>
            </a:r>
          </a:p>
          <a:p>
            <a:pPr marL="0" indent="0" algn="just">
              <a:buNone/>
            </a:pPr>
            <a:r>
              <a:rPr lang="ru-RU" sz="1800" dirty="0" smtClean="0"/>
              <a:t>4.По </a:t>
            </a:r>
            <a:r>
              <a:rPr lang="ru-RU" sz="1800" dirty="0" err="1"/>
              <a:t>його</a:t>
            </a:r>
            <a:r>
              <a:rPr lang="ru-RU" sz="1800" dirty="0"/>
              <a:t> </a:t>
            </a:r>
            <a:r>
              <a:rPr lang="ru-RU" sz="1800" dirty="0" err="1"/>
              <a:t>зовнішності</a:t>
            </a:r>
            <a:r>
              <a:rPr lang="ru-RU" sz="1800" dirty="0"/>
              <a:t> </a:t>
            </a:r>
            <a:r>
              <a:rPr lang="ru-RU" sz="1800" dirty="0" err="1"/>
              <a:t>зовсім</a:t>
            </a:r>
            <a:r>
              <a:rPr lang="ru-RU" sz="1800" dirty="0"/>
              <a:t> не </a:t>
            </a:r>
            <a:r>
              <a:rPr lang="ru-RU" sz="1800" dirty="0" err="1"/>
              <a:t>можна</a:t>
            </a:r>
            <a:r>
              <a:rPr lang="ru-RU" sz="1800" dirty="0"/>
              <a:t> </a:t>
            </a:r>
            <a:r>
              <a:rPr lang="ru-RU" sz="1800" dirty="0" err="1"/>
              <a:t>було</a:t>
            </a:r>
            <a:r>
              <a:rPr lang="ru-RU" sz="1800" dirty="0"/>
              <a:t> </a:t>
            </a:r>
            <a:r>
              <a:rPr lang="ru-RU" sz="1800" dirty="0" err="1"/>
              <a:t>сказати</a:t>
            </a:r>
            <a:r>
              <a:rPr lang="ru-RU" sz="1800" dirty="0"/>
              <a:t>, </a:t>
            </a:r>
            <a:r>
              <a:rPr lang="ru-RU" sz="1800" dirty="0" err="1"/>
              <a:t>що</a:t>
            </a:r>
            <a:r>
              <a:rPr lang="ru-RU" sz="1800" dirty="0"/>
              <a:t> </a:t>
            </a:r>
            <a:r>
              <a:rPr lang="ru-RU" sz="1800" dirty="0" err="1"/>
              <a:t>це</a:t>
            </a:r>
            <a:r>
              <a:rPr lang="ru-RU" sz="1800" dirty="0"/>
              <a:t> </a:t>
            </a:r>
            <a:r>
              <a:rPr lang="ru-RU" sz="1800" dirty="0" err="1"/>
              <a:t>дитина</a:t>
            </a:r>
            <a:r>
              <a:rPr lang="ru-RU" sz="1800" dirty="0"/>
              <a:t>, яка </a:t>
            </a:r>
            <a:r>
              <a:rPr lang="ru-RU" sz="1800" dirty="0" err="1"/>
              <a:t>загубилася</a:t>
            </a:r>
            <a:r>
              <a:rPr lang="ru-RU" sz="1800" dirty="0"/>
              <a:t> </a:t>
            </a:r>
            <a:r>
              <a:rPr lang="ru-RU" sz="1800" dirty="0" err="1"/>
              <a:t>серед</a:t>
            </a:r>
            <a:r>
              <a:rPr lang="ru-RU" sz="1800" dirty="0"/>
              <a:t> </a:t>
            </a:r>
            <a:r>
              <a:rPr lang="ru-RU" sz="1800" dirty="0" err="1"/>
              <a:t>пустелі</a:t>
            </a:r>
            <a:r>
              <a:rPr lang="ru-RU" sz="1800" dirty="0"/>
              <a:t>, за </a:t>
            </a:r>
            <a:r>
              <a:rPr lang="ru-RU" sz="1800" dirty="0" err="1"/>
              <a:t>тисячі</a:t>
            </a:r>
            <a:r>
              <a:rPr lang="ru-RU" sz="1800" dirty="0"/>
              <a:t> миль </a:t>
            </a:r>
            <a:r>
              <a:rPr lang="ru-RU" sz="1800" dirty="0" err="1"/>
              <a:t>від</a:t>
            </a:r>
            <a:r>
              <a:rPr lang="ru-RU" sz="1800" dirty="0"/>
              <a:t> </a:t>
            </a:r>
            <a:r>
              <a:rPr lang="ru-RU" sz="1800" dirty="0" err="1"/>
              <a:t>населених</a:t>
            </a:r>
            <a:r>
              <a:rPr lang="ru-RU" sz="1800" dirty="0"/>
              <a:t>  </a:t>
            </a:r>
            <a:r>
              <a:rPr lang="ru-RU" sz="1800" dirty="0" err="1"/>
              <a:t>місць</a:t>
            </a:r>
            <a:r>
              <a:rPr lang="ru-RU" sz="1800" dirty="0"/>
              <a:t>. </a:t>
            </a:r>
            <a:endParaRPr lang="ru-RU" sz="1800" b="1" dirty="0">
              <a:solidFill>
                <a:schemeClr val="accent1">
                  <a:lumMod val="75000"/>
                </a:schemeClr>
              </a:solidFill>
            </a:endParaRPr>
          </a:p>
          <a:p>
            <a:pPr marL="0" indent="0" algn="just">
              <a:buNone/>
            </a:pPr>
            <a:r>
              <a:rPr lang="ru-RU" sz="1800" b="1" dirty="0" smtClean="0"/>
              <a:t>5.Шанувати </a:t>
            </a:r>
            <a:r>
              <a:rPr lang="ru-RU" sz="1800" b="1" dirty="0"/>
              <a:t>– значить </a:t>
            </a:r>
            <a:r>
              <a:rPr lang="ru-RU" sz="1800" b="1" dirty="0" err="1"/>
              <a:t>визнавати</a:t>
            </a:r>
            <a:r>
              <a:rPr lang="ru-RU" sz="1800" b="1" dirty="0"/>
              <a:t>, </a:t>
            </a:r>
            <a:r>
              <a:rPr lang="ru-RU" sz="1800" b="1" dirty="0" err="1"/>
              <a:t>що</a:t>
            </a:r>
            <a:r>
              <a:rPr lang="ru-RU" sz="1800" b="1" dirty="0"/>
              <a:t> я </a:t>
            </a:r>
            <a:r>
              <a:rPr lang="ru-RU" sz="1800" b="1" dirty="0" err="1"/>
              <a:t>найвродливіший</a:t>
            </a:r>
            <a:r>
              <a:rPr lang="ru-RU" sz="1800" b="1" dirty="0"/>
              <a:t>, </a:t>
            </a:r>
            <a:r>
              <a:rPr lang="ru-RU" sz="1800" b="1" dirty="0" err="1"/>
              <a:t>найкраще</a:t>
            </a:r>
            <a:r>
              <a:rPr lang="ru-RU" sz="1800" b="1" dirty="0"/>
              <a:t> </a:t>
            </a:r>
            <a:r>
              <a:rPr lang="ru-RU" sz="1800" b="1" dirty="0" err="1"/>
              <a:t>одягнутий</a:t>
            </a:r>
            <a:r>
              <a:rPr lang="ru-RU" sz="1800" b="1" dirty="0"/>
              <a:t>, </a:t>
            </a:r>
            <a:r>
              <a:rPr lang="ru-RU" sz="1800" b="1" dirty="0" err="1"/>
              <a:t>найбагатший</a:t>
            </a:r>
            <a:r>
              <a:rPr lang="ru-RU" sz="1800" b="1" dirty="0"/>
              <a:t> і </a:t>
            </a:r>
            <a:r>
              <a:rPr lang="ru-RU" sz="1800" b="1" dirty="0" err="1"/>
              <a:t>найрозумніший</a:t>
            </a:r>
            <a:r>
              <a:rPr lang="ru-RU" sz="1800" b="1" dirty="0"/>
              <a:t> на </a:t>
            </a:r>
            <a:r>
              <a:rPr lang="ru-RU" sz="1800" b="1" dirty="0" err="1" smtClean="0"/>
              <a:t>планеті</a:t>
            </a:r>
            <a:r>
              <a:rPr lang="ru-RU" sz="1800" b="1" dirty="0" smtClean="0"/>
              <a:t>.</a:t>
            </a:r>
          </a:p>
          <a:p>
            <a:pPr marL="0" indent="0" algn="just">
              <a:buNone/>
            </a:pPr>
            <a:r>
              <a:rPr lang="ru-RU" sz="1800" dirty="0" smtClean="0"/>
              <a:t>6.Можливо</a:t>
            </a:r>
            <a:r>
              <a:rPr lang="ru-RU" sz="1800" dirty="0"/>
              <a:t>, </a:t>
            </a:r>
            <a:r>
              <a:rPr lang="ru-RU" sz="1800" dirty="0" err="1"/>
              <a:t>цей</a:t>
            </a:r>
            <a:r>
              <a:rPr lang="ru-RU" sz="1800" dirty="0"/>
              <a:t> </a:t>
            </a:r>
            <a:r>
              <a:rPr lang="ru-RU" sz="1800" dirty="0" err="1"/>
              <a:t>чоловік</a:t>
            </a:r>
            <a:r>
              <a:rPr lang="ru-RU" sz="1800" dirty="0"/>
              <a:t> тут і </a:t>
            </a:r>
            <a:r>
              <a:rPr lang="ru-RU" sz="1800" dirty="0" err="1"/>
              <a:t>недоречний</a:t>
            </a:r>
            <a:r>
              <a:rPr lang="ru-RU" sz="1800" dirty="0"/>
              <a:t>. А  </a:t>
            </a:r>
            <a:r>
              <a:rPr lang="ru-RU" sz="1800" dirty="0" err="1"/>
              <a:t>проте</a:t>
            </a:r>
            <a:r>
              <a:rPr lang="ru-RU" sz="1800" dirty="0"/>
              <a:t> </a:t>
            </a:r>
            <a:r>
              <a:rPr lang="ru-RU" sz="1800" dirty="0" err="1"/>
              <a:t>він</a:t>
            </a:r>
            <a:r>
              <a:rPr lang="ru-RU" sz="1800" dirty="0"/>
              <a:t> не так </a:t>
            </a:r>
            <a:r>
              <a:rPr lang="ru-RU" sz="1800" dirty="0" err="1"/>
              <a:t>недоречний</a:t>
            </a:r>
            <a:r>
              <a:rPr lang="ru-RU" sz="1800" dirty="0"/>
              <a:t>, як король, </a:t>
            </a:r>
            <a:r>
              <a:rPr lang="ru-RU" sz="1800" dirty="0" err="1"/>
              <a:t>честолюбець</a:t>
            </a:r>
            <a:r>
              <a:rPr lang="ru-RU" sz="1800" dirty="0"/>
              <a:t>, </a:t>
            </a:r>
            <a:r>
              <a:rPr lang="ru-RU" sz="1800" dirty="0" err="1"/>
              <a:t>бізнесмен</a:t>
            </a:r>
            <a:r>
              <a:rPr lang="ru-RU" sz="1800" dirty="0"/>
              <a:t> і </a:t>
            </a:r>
            <a:r>
              <a:rPr lang="ru-RU" sz="1800" dirty="0" err="1"/>
              <a:t>пияк</a:t>
            </a:r>
            <a:r>
              <a:rPr lang="ru-RU" sz="1800" dirty="0" smtClean="0"/>
              <a:t>.</a:t>
            </a:r>
            <a:endParaRPr lang="ru-RU" sz="1800" dirty="0"/>
          </a:p>
          <a:p>
            <a:pPr marL="0" indent="0" algn="just">
              <a:buNone/>
            </a:pPr>
            <a:endParaRPr lang="uk-UA" sz="2000" dirty="0"/>
          </a:p>
        </p:txBody>
      </p:sp>
      <p:sp>
        <p:nvSpPr>
          <p:cNvPr id="4" name="TextBox 3"/>
          <p:cNvSpPr txBox="1"/>
          <p:nvPr/>
        </p:nvSpPr>
        <p:spPr>
          <a:xfrm>
            <a:off x="323527" y="836712"/>
            <a:ext cx="1944217"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uk-UA" b="1" dirty="0" smtClean="0">
                <a:solidFill>
                  <a:schemeClr val="accent1">
                    <a:lumMod val="75000"/>
                  </a:schemeClr>
                </a:solidFill>
              </a:rPr>
              <a:t>КЛЮЧ:</a:t>
            </a:r>
          </a:p>
          <a:p>
            <a:r>
              <a:rPr lang="uk-UA" b="1" dirty="0" smtClean="0">
                <a:solidFill>
                  <a:schemeClr val="accent1">
                    <a:lumMod val="75000"/>
                  </a:schemeClr>
                </a:solidFill>
              </a:rPr>
              <a:t>1</a:t>
            </a:r>
            <a:r>
              <a:rPr lang="uk-UA" dirty="0" smtClean="0"/>
              <a:t> – </a:t>
            </a:r>
            <a:r>
              <a:rPr lang="ru-RU" b="1" dirty="0" err="1" smtClean="0">
                <a:solidFill>
                  <a:schemeClr val="accent1">
                    <a:lumMod val="75000"/>
                  </a:schemeClr>
                </a:solidFill>
              </a:rPr>
              <a:t>Пілот</a:t>
            </a:r>
            <a:endParaRPr lang="ru-RU" b="1" dirty="0" smtClean="0">
              <a:solidFill>
                <a:schemeClr val="accent1">
                  <a:lumMod val="75000"/>
                </a:schemeClr>
              </a:solidFill>
            </a:endParaRPr>
          </a:p>
          <a:p>
            <a:r>
              <a:rPr lang="ru-RU" b="1" dirty="0" smtClean="0">
                <a:solidFill>
                  <a:schemeClr val="accent1">
                    <a:lumMod val="75000"/>
                  </a:schemeClr>
                </a:solidFill>
              </a:rPr>
              <a:t>2 – Король</a:t>
            </a:r>
          </a:p>
          <a:p>
            <a:r>
              <a:rPr lang="ru-RU" b="1" dirty="0" smtClean="0">
                <a:solidFill>
                  <a:schemeClr val="accent1">
                    <a:lumMod val="75000"/>
                  </a:schemeClr>
                </a:solidFill>
              </a:rPr>
              <a:t>3 – </a:t>
            </a:r>
            <a:r>
              <a:rPr lang="ru-RU" b="1" dirty="0" err="1" smtClean="0">
                <a:solidFill>
                  <a:schemeClr val="accent1">
                    <a:lumMod val="75000"/>
                  </a:schemeClr>
                </a:solidFill>
              </a:rPr>
              <a:t>Троянда</a:t>
            </a:r>
            <a:endParaRPr lang="ru-RU" b="1" dirty="0" smtClean="0">
              <a:solidFill>
                <a:schemeClr val="accent1">
                  <a:lumMod val="75000"/>
                </a:schemeClr>
              </a:solidFill>
            </a:endParaRPr>
          </a:p>
          <a:p>
            <a:r>
              <a:rPr lang="ru-RU" b="1" dirty="0" smtClean="0">
                <a:solidFill>
                  <a:schemeClr val="accent1">
                    <a:lumMod val="75000"/>
                  </a:schemeClr>
                </a:solidFill>
              </a:rPr>
              <a:t>4 - </a:t>
            </a:r>
            <a:r>
              <a:rPr lang="ru-RU" b="1" dirty="0">
                <a:solidFill>
                  <a:schemeClr val="accent1">
                    <a:lumMod val="75000"/>
                  </a:schemeClr>
                </a:solidFill>
              </a:rPr>
              <a:t>Маленький </a:t>
            </a:r>
            <a:r>
              <a:rPr lang="ru-RU" b="1" dirty="0" smtClean="0">
                <a:solidFill>
                  <a:schemeClr val="accent1">
                    <a:lumMod val="75000"/>
                  </a:schemeClr>
                </a:solidFill>
              </a:rPr>
              <a:t>принц</a:t>
            </a:r>
          </a:p>
          <a:p>
            <a:r>
              <a:rPr lang="ru-RU" b="1" dirty="0" smtClean="0">
                <a:solidFill>
                  <a:schemeClr val="accent1">
                    <a:lumMod val="75000"/>
                  </a:schemeClr>
                </a:solidFill>
              </a:rPr>
              <a:t>5 – </a:t>
            </a:r>
            <a:r>
              <a:rPr lang="ru-RU" b="1" dirty="0" err="1" smtClean="0">
                <a:solidFill>
                  <a:schemeClr val="accent1">
                    <a:lumMod val="75000"/>
                  </a:schemeClr>
                </a:solidFill>
              </a:rPr>
              <a:t>Честолюбець</a:t>
            </a:r>
            <a:endParaRPr lang="ru-RU" b="1" dirty="0" smtClean="0">
              <a:solidFill>
                <a:schemeClr val="accent1">
                  <a:lumMod val="75000"/>
                </a:schemeClr>
              </a:solidFill>
            </a:endParaRPr>
          </a:p>
          <a:p>
            <a:r>
              <a:rPr lang="ru-RU" b="1" dirty="0" smtClean="0">
                <a:solidFill>
                  <a:schemeClr val="accent1">
                    <a:lumMod val="75000"/>
                  </a:schemeClr>
                </a:solidFill>
              </a:rPr>
              <a:t>6 – </a:t>
            </a:r>
            <a:r>
              <a:rPr lang="ru-RU" b="1" dirty="0" err="1" smtClean="0">
                <a:solidFill>
                  <a:schemeClr val="accent1">
                    <a:lumMod val="75000"/>
                  </a:schemeClr>
                </a:solidFill>
              </a:rPr>
              <a:t>Ліхтарник</a:t>
            </a:r>
            <a:endParaRPr lang="uk-UA" dirty="0"/>
          </a:p>
        </p:txBody>
      </p:sp>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60232" y="5445224"/>
            <a:ext cx="2872420" cy="21921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7193" y="2276872"/>
            <a:ext cx="1973490" cy="2592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8961605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Volodymyr\Desktop\72c4242c8e4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67744" y="5064579"/>
            <a:ext cx="3877198" cy="174473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539552" y="404664"/>
            <a:ext cx="8147248" cy="864096"/>
          </a:xfrm>
        </p:spPr>
        <p:txBody>
          <a:bodyPr>
            <a:normAutofit fontScale="90000"/>
          </a:bodyPr>
          <a:lstStyle/>
          <a:p>
            <a:r>
              <a:rPr lang="uk-UA" b="1" dirty="0" smtClean="0">
                <a:solidFill>
                  <a:schemeClr val="accent1">
                    <a:lumMod val="75000"/>
                  </a:schemeClr>
                </a:solidFill>
                <a:latin typeface="Bookman Old Style" panose="02050604050505020204" pitchFamily="18" charset="0"/>
              </a:rPr>
              <a:t/>
            </a:r>
            <a:br>
              <a:rPr lang="uk-UA" b="1" dirty="0" smtClean="0">
                <a:solidFill>
                  <a:schemeClr val="accent1">
                    <a:lumMod val="75000"/>
                  </a:schemeClr>
                </a:solidFill>
                <a:latin typeface="Bookman Old Style" panose="02050604050505020204" pitchFamily="18" charset="0"/>
              </a:rPr>
            </a:br>
            <a:r>
              <a:rPr lang="uk-UA" b="1" dirty="0" smtClean="0">
                <a:solidFill>
                  <a:schemeClr val="accent1">
                    <a:lumMod val="75000"/>
                  </a:schemeClr>
                </a:solidFill>
                <a:latin typeface="Bookman Old Style" panose="02050604050505020204" pitchFamily="18" charset="0"/>
              </a:rPr>
              <a:t/>
            </a:r>
            <a:br>
              <a:rPr lang="uk-UA" b="1" dirty="0" smtClean="0">
                <a:solidFill>
                  <a:schemeClr val="accent1">
                    <a:lumMod val="75000"/>
                  </a:schemeClr>
                </a:solidFill>
                <a:latin typeface="Bookman Old Style" panose="02050604050505020204" pitchFamily="18" charset="0"/>
              </a:rPr>
            </a:br>
            <a:r>
              <a:rPr lang="en-US" b="1" dirty="0" smtClean="0">
                <a:solidFill>
                  <a:schemeClr val="accent1">
                    <a:lumMod val="75000"/>
                  </a:schemeClr>
                </a:solidFill>
                <a:latin typeface="Bookman Old Style" panose="02050604050505020204" pitchFamily="18" charset="0"/>
              </a:rPr>
              <a:t>V</a:t>
            </a:r>
            <a:r>
              <a:rPr lang="ru-RU" b="1" dirty="0" smtClean="0">
                <a:solidFill>
                  <a:schemeClr val="accent1">
                    <a:lumMod val="75000"/>
                  </a:schemeClr>
                </a:solidFill>
                <a:latin typeface="Bookman Old Style" panose="02050604050505020204" pitchFamily="18" charset="0"/>
              </a:rPr>
              <a:t> </a:t>
            </a:r>
            <a:r>
              <a:rPr lang="ru-RU" b="1" dirty="0">
                <a:solidFill>
                  <a:schemeClr val="accent1">
                    <a:lumMod val="75000"/>
                  </a:schemeClr>
                </a:solidFill>
                <a:latin typeface="Bookman Old Style" panose="02050604050505020204" pitchFamily="18" charset="0"/>
              </a:rPr>
              <a:t>гейм</a:t>
            </a:r>
            <a:r>
              <a:rPr lang="ru-RU" b="1" dirty="0" smtClean="0">
                <a:solidFill>
                  <a:schemeClr val="accent1">
                    <a:lumMod val="75000"/>
                  </a:schemeClr>
                </a:solidFill>
                <a:latin typeface="Bookman Old Style" panose="02050604050505020204" pitchFamily="18" charset="0"/>
              </a:rPr>
              <a:t>. «</a:t>
            </a:r>
            <a:r>
              <a:rPr lang="ru-RU" b="1" dirty="0" err="1">
                <a:solidFill>
                  <a:schemeClr val="accent1">
                    <a:lumMod val="75000"/>
                  </a:schemeClr>
                </a:solidFill>
                <a:latin typeface="Bookman Old Style" panose="02050604050505020204" pitchFamily="18" charset="0"/>
              </a:rPr>
              <a:t>Далі</a:t>
            </a:r>
            <a:r>
              <a:rPr lang="ru-RU" b="1" dirty="0">
                <a:solidFill>
                  <a:schemeClr val="accent1">
                    <a:lumMod val="75000"/>
                  </a:schemeClr>
                </a:solidFill>
                <a:latin typeface="Bookman Old Style" panose="02050604050505020204" pitchFamily="18" charset="0"/>
              </a:rPr>
              <a:t>, </a:t>
            </a:r>
            <a:r>
              <a:rPr lang="ru-RU" b="1" dirty="0" err="1">
                <a:solidFill>
                  <a:schemeClr val="accent1">
                    <a:lumMod val="75000"/>
                  </a:schemeClr>
                </a:solidFill>
                <a:latin typeface="Bookman Old Style" panose="02050604050505020204" pitchFamily="18" charset="0"/>
              </a:rPr>
              <a:t>далі</a:t>
            </a:r>
            <a:r>
              <a:rPr lang="ru-RU" b="1" dirty="0" smtClean="0">
                <a:solidFill>
                  <a:schemeClr val="accent1">
                    <a:lumMod val="75000"/>
                  </a:schemeClr>
                </a:solidFill>
                <a:latin typeface="Bookman Old Style" panose="02050604050505020204" pitchFamily="18" charset="0"/>
              </a:rPr>
              <a:t>…»</a:t>
            </a:r>
            <a:r>
              <a:rPr lang="ru-RU" b="1" dirty="0">
                <a:solidFill>
                  <a:schemeClr val="accent1">
                    <a:lumMod val="75000"/>
                  </a:schemeClr>
                </a:solidFill>
                <a:latin typeface="Bookman Old Style" panose="02050604050505020204" pitchFamily="18" charset="0"/>
              </a:rPr>
              <a:t> </a:t>
            </a:r>
            <a:r>
              <a:rPr lang="ru-RU" b="1" dirty="0" smtClean="0">
                <a:solidFill>
                  <a:schemeClr val="accent1">
                    <a:lumMod val="75000"/>
                  </a:schemeClr>
                </a:solidFill>
                <a:latin typeface="Bookman Old Style" panose="02050604050505020204" pitchFamily="18" charset="0"/>
              </a:rPr>
              <a:t/>
            </a:r>
            <a:br>
              <a:rPr lang="ru-RU" b="1" dirty="0" smtClean="0">
                <a:solidFill>
                  <a:schemeClr val="accent1">
                    <a:lumMod val="75000"/>
                  </a:schemeClr>
                </a:solidFill>
                <a:latin typeface="Bookman Old Style" panose="02050604050505020204" pitchFamily="18" charset="0"/>
              </a:rPr>
            </a:br>
            <a:r>
              <a:rPr lang="ru-RU" sz="2000" b="1" i="1" dirty="0" err="1" smtClean="0">
                <a:solidFill>
                  <a:schemeClr val="accent1">
                    <a:lumMod val="75000"/>
                  </a:schemeClr>
                </a:solidFill>
                <a:latin typeface="Bookman Old Style" panose="02050604050505020204" pitchFamily="18" charset="0"/>
              </a:rPr>
              <a:t>Доповни</a:t>
            </a:r>
            <a:r>
              <a:rPr lang="ru-RU" sz="2000" b="1" i="1" dirty="0" smtClean="0">
                <a:solidFill>
                  <a:schemeClr val="accent1">
                    <a:lumMod val="75000"/>
                  </a:schemeClr>
                </a:solidFill>
                <a:latin typeface="Bookman Old Style" panose="02050604050505020204" pitchFamily="18" charset="0"/>
              </a:rPr>
              <a:t> </a:t>
            </a:r>
            <a:r>
              <a:rPr lang="ru-RU" sz="2000" b="1" i="1" dirty="0" err="1">
                <a:solidFill>
                  <a:schemeClr val="accent1">
                    <a:lumMod val="75000"/>
                  </a:schemeClr>
                </a:solidFill>
                <a:latin typeface="Bookman Old Style" panose="02050604050505020204" pitchFamily="18" charset="0"/>
              </a:rPr>
              <a:t>речення</a:t>
            </a:r>
            <a:r>
              <a:rPr lang="ru-RU" sz="2000" b="1" i="1" dirty="0">
                <a:solidFill>
                  <a:schemeClr val="accent1">
                    <a:lumMod val="75000"/>
                  </a:schemeClr>
                </a:solidFill>
                <a:latin typeface="Bookman Old Style" panose="02050604050505020204" pitchFamily="18" charset="0"/>
              </a:rPr>
              <a:t>.</a:t>
            </a:r>
            <a:br>
              <a:rPr lang="ru-RU" sz="2000" b="1" i="1" dirty="0">
                <a:solidFill>
                  <a:schemeClr val="accent1">
                    <a:lumMod val="75000"/>
                  </a:schemeClr>
                </a:solidFill>
                <a:latin typeface="Bookman Old Style" panose="02050604050505020204" pitchFamily="18" charset="0"/>
              </a:rPr>
            </a:br>
            <a:r>
              <a:rPr lang="ru-RU" b="1" dirty="0" smtClean="0">
                <a:solidFill>
                  <a:schemeClr val="accent1">
                    <a:lumMod val="75000"/>
                  </a:schemeClr>
                </a:solidFill>
                <a:latin typeface="Bookman Old Style" panose="02050604050505020204" pitchFamily="18" charset="0"/>
              </a:rPr>
              <a:t/>
            </a:r>
            <a:br>
              <a:rPr lang="ru-RU" b="1" dirty="0" smtClean="0">
                <a:solidFill>
                  <a:schemeClr val="accent1">
                    <a:lumMod val="75000"/>
                  </a:schemeClr>
                </a:solidFill>
                <a:latin typeface="Bookman Old Style" panose="02050604050505020204" pitchFamily="18" charset="0"/>
              </a:rPr>
            </a:br>
            <a:r>
              <a:rPr lang="ru-RU" dirty="0" smtClean="0"/>
              <a:t> </a:t>
            </a:r>
            <a:endParaRPr lang="uk-UA" b="1" dirty="0">
              <a:solidFill>
                <a:schemeClr val="accent1">
                  <a:lumMod val="75000"/>
                </a:schemeClr>
              </a:solidFill>
              <a:latin typeface="Bookman Old Style" panose="02050604050505020204" pitchFamily="18" charset="0"/>
            </a:endParaRPr>
          </a:p>
        </p:txBody>
      </p:sp>
      <p:sp>
        <p:nvSpPr>
          <p:cNvPr id="3" name="Місце для вмісту 2"/>
          <p:cNvSpPr>
            <a:spLocks noGrp="1"/>
          </p:cNvSpPr>
          <p:nvPr>
            <p:ph idx="1"/>
          </p:nvPr>
        </p:nvSpPr>
        <p:spPr>
          <a:xfrm>
            <a:off x="467544" y="1412776"/>
            <a:ext cx="5616000" cy="4597971"/>
          </a:xfrm>
        </p:spPr>
        <p:txBody>
          <a:bodyPr>
            <a:noAutofit/>
          </a:bodyPr>
          <a:lstStyle/>
          <a:p>
            <a:pPr marL="0" indent="0">
              <a:buNone/>
            </a:pPr>
            <a:r>
              <a:rPr lang="ru-RU" sz="2600" dirty="0" smtClean="0"/>
              <a:t>1.Усі </a:t>
            </a:r>
            <a:r>
              <a:rPr lang="ru-RU" sz="2600" dirty="0" err="1"/>
              <a:t>дорослі</a:t>
            </a:r>
            <a:r>
              <a:rPr lang="ru-RU" sz="2600" dirty="0"/>
              <a:t> </a:t>
            </a:r>
            <a:r>
              <a:rPr lang="ru-RU" sz="2600" dirty="0" err="1"/>
              <a:t>спочатку</a:t>
            </a:r>
            <a:r>
              <a:rPr lang="ru-RU" sz="2600" dirty="0"/>
              <a:t> </a:t>
            </a:r>
            <a:r>
              <a:rPr lang="ru-RU" sz="2600" dirty="0" err="1"/>
              <a:t>були</a:t>
            </a:r>
            <a:r>
              <a:rPr lang="ru-RU" sz="2600" dirty="0"/>
              <a:t> </a:t>
            </a:r>
            <a:r>
              <a:rPr lang="ru-RU" sz="2600" dirty="0" err="1"/>
              <a:t>дітьми</a:t>
            </a:r>
            <a:r>
              <a:rPr lang="ru-RU" sz="2600" dirty="0"/>
              <a:t> … </a:t>
            </a:r>
            <a:endParaRPr lang="ru-RU" sz="2600" dirty="0" smtClean="0"/>
          </a:p>
          <a:p>
            <a:pPr marL="0" indent="0">
              <a:buNone/>
            </a:pPr>
            <a:r>
              <a:rPr lang="ru-RU" sz="2600" dirty="0" smtClean="0"/>
              <a:t>2.Головного </a:t>
            </a:r>
            <a:r>
              <a:rPr lang="ru-RU" sz="2600" dirty="0" err="1"/>
              <a:t>очима</a:t>
            </a:r>
            <a:r>
              <a:rPr lang="ru-RU" sz="2600" dirty="0"/>
              <a:t> не </a:t>
            </a:r>
            <a:r>
              <a:rPr lang="ru-RU" sz="2600" dirty="0" err="1"/>
              <a:t>побачиш</a:t>
            </a:r>
            <a:r>
              <a:rPr lang="ru-RU" sz="2600" dirty="0"/>
              <a:t> </a:t>
            </a:r>
            <a:r>
              <a:rPr lang="ru-RU" sz="2600" dirty="0" smtClean="0"/>
              <a:t>…</a:t>
            </a:r>
            <a:endParaRPr lang="ru-RU" sz="2600" dirty="0"/>
          </a:p>
          <a:p>
            <a:pPr marL="0" indent="0">
              <a:buNone/>
            </a:pPr>
            <a:r>
              <a:rPr lang="ru-RU" sz="2600" dirty="0" smtClean="0"/>
              <a:t>3.Прибрався </a:t>
            </a:r>
            <a:r>
              <a:rPr lang="ru-RU" sz="2600" dirty="0"/>
              <a:t>сам </a:t>
            </a:r>
            <a:r>
              <a:rPr lang="ru-RU" sz="2600" dirty="0" err="1"/>
              <a:t>уранці</a:t>
            </a:r>
            <a:r>
              <a:rPr lang="ru-RU" sz="2600" dirty="0"/>
              <a:t> … </a:t>
            </a:r>
          </a:p>
          <a:p>
            <a:pPr marL="0" indent="0">
              <a:buNone/>
            </a:pPr>
            <a:r>
              <a:rPr lang="ru-RU" sz="2600" dirty="0" smtClean="0"/>
              <a:t>4.Ти </a:t>
            </a:r>
            <a:r>
              <a:rPr lang="ru-RU" sz="2600" dirty="0" err="1"/>
              <a:t>назавжди</a:t>
            </a:r>
            <a:r>
              <a:rPr lang="ru-RU" sz="2600" dirty="0"/>
              <a:t> </a:t>
            </a:r>
            <a:r>
              <a:rPr lang="ru-RU" sz="2600" dirty="0" err="1"/>
              <a:t>береш</a:t>
            </a:r>
            <a:r>
              <a:rPr lang="ru-RU" sz="2600" dirty="0"/>
              <a:t> </a:t>
            </a:r>
            <a:r>
              <a:rPr lang="ru-RU" sz="2600" dirty="0" err="1" smtClean="0"/>
              <a:t>відповідальність</a:t>
            </a:r>
            <a:endParaRPr lang="ru-RU" sz="2600" dirty="0" smtClean="0"/>
          </a:p>
          <a:p>
            <a:pPr marL="0" indent="0">
              <a:buNone/>
            </a:pPr>
            <a:r>
              <a:rPr lang="ru-RU" sz="2600" dirty="0" smtClean="0"/>
              <a:t> </a:t>
            </a:r>
            <a:r>
              <a:rPr lang="ru-RU" sz="2600" dirty="0"/>
              <a:t>за того… </a:t>
            </a:r>
          </a:p>
          <a:p>
            <a:pPr marL="0" indent="0" algn="ctr">
              <a:buNone/>
            </a:pPr>
            <a:r>
              <a:rPr lang="ru-RU" sz="2600" dirty="0" smtClean="0"/>
              <a:t>5.Вода </a:t>
            </a:r>
            <a:r>
              <a:rPr lang="ru-RU" sz="2600" dirty="0" err="1"/>
              <a:t>буває</a:t>
            </a:r>
            <a:r>
              <a:rPr lang="ru-RU" sz="2600" dirty="0"/>
              <a:t> </a:t>
            </a:r>
            <a:r>
              <a:rPr lang="ru-RU" sz="2600" dirty="0" err="1" smtClean="0"/>
              <a:t>потрібна</a:t>
            </a:r>
            <a:r>
              <a:rPr lang="ru-RU" sz="2600" dirty="0" smtClean="0"/>
              <a:t>… .</a:t>
            </a:r>
          </a:p>
          <a:p>
            <a:pPr marL="0" indent="0" algn="ctr">
              <a:buNone/>
            </a:pPr>
            <a:r>
              <a:rPr lang="ru-RU" sz="2600" dirty="0" smtClean="0"/>
              <a:t>  6. Треба </a:t>
            </a:r>
            <a:r>
              <a:rPr lang="ru-RU" sz="2600" dirty="0" err="1" smtClean="0"/>
              <a:t>старанно</a:t>
            </a:r>
            <a:r>
              <a:rPr lang="ru-RU" sz="2600" dirty="0" smtClean="0"/>
              <a:t> </a:t>
            </a:r>
            <a:r>
              <a:rPr lang="ru-RU" sz="2600" dirty="0" err="1" smtClean="0"/>
              <a:t>берегти</a:t>
            </a:r>
            <a:r>
              <a:rPr lang="ru-RU" sz="2600" dirty="0" smtClean="0"/>
              <a:t>                                                                                   </a:t>
            </a:r>
            <a:r>
              <a:rPr lang="ru-RU" sz="2600" dirty="0" err="1" smtClean="0"/>
              <a:t>світильники</a:t>
            </a:r>
            <a:r>
              <a:rPr lang="ru-RU" sz="2600" dirty="0" smtClean="0"/>
              <a:t>… </a:t>
            </a:r>
            <a:endParaRPr lang="uk-UA" sz="2400" dirty="0"/>
          </a:p>
        </p:txBody>
      </p:sp>
      <p:sp>
        <p:nvSpPr>
          <p:cNvPr id="4" name="TextBox 3"/>
          <p:cNvSpPr txBox="1"/>
          <p:nvPr/>
        </p:nvSpPr>
        <p:spPr>
          <a:xfrm>
            <a:off x="5940152" y="1268760"/>
            <a:ext cx="2880320" cy="646331"/>
          </a:xfrm>
          <a:prstGeom prst="rect">
            <a:avLst/>
          </a:prstGeom>
          <a:solidFill>
            <a:schemeClr val="tx2">
              <a:lumMod val="40000"/>
              <a:lumOff val="60000"/>
            </a:schemeClr>
          </a:solidFill>
          <a:ln>
            <a:solidFill>
              <a:srgbClr val="0070C0"/>
            </a:solidFill>
          </a:ln>
        </p:spPr>
        <p:txBody>
          <a:bodyPr wrap="square" rtlCol="0">
            <a:spAutoFit/>
          </a:bodyPr>
          <a:lstStyle/>
          <a:p>
            <a:r>
              <a:rPr lang="ru-RU" dirty="0" smtClean="0"/>
              <a:t> …</a:t>
            </a:r>
            <a:r>
              <a:rPr lang="ru-RU" dirty="0" err="1" smtClean="0"/>
              <a:t>тільки</a:t>
            </a:r>
            <a:r>
              <a:rPr lang="ru-RU" dirty="0" smtClean="0"/>
              <a:t> </a:t>
            </a:r>
            <a:r>
              <a:rPr lang="ru-RU" dirty="0"/>
              <a:t>мало </a:t>
            </a:r>
            <a:r>
              <a:rPr lang="ru-RU" dirty="0" err="1"/>
              <a:t>хто</a:t>
            </a:r>
            <a:r>
              <a:rPr lang="ru-RU" dirty="0"/>
              <a:t> з них про </a:t>
            </a:r>
            <a:r>
              <a:rPr lang="ru-RU" dirty="0" err="1"/>
              <a:t>це</a:t>
            </a:r>
            <a:r>
              <a:rPr lang="ru-RU" dirty="0"/>
              <a:t>   </a:t>
            </a:r>
            <a:r>
              <a:rPr lang="ru-RU" dirty="0" err="1" smtClean="0"/>
              <a:t>пам’ятає</a:t>
            </a:r>
            <a:r>
              <a:rPr lang="ru-RU" dirty="0" smtClean="0"/>
              <a:t>.</a:t>
            </a:r>
            <a:endParaRPr lang="ru-RU" dirty="0"/>
          </a:p>
        </p:txBody>
      </p:sp>
      <p:sp>
        <p:nvSpPr>
          <p:cNvPr id="5" name="TextBox 4"/>
          <p:cNvSpPr txBox="1"/>
          <p:nvPr/>
        </p:nvSpPr>
        <p:spPr>
          <a:xfrm>
            <a:off x="5945654" y="1921676"/>
            <a:ext cx="2880320" cy="646331"/>
          </a:xfrm>
          <a:prstGeom prst="rect">
            <a:avLst/>
          </a:prstGeom>
          <a:solidFill>
            <a:schemeClr val="accent6">
              <a:lumMod val="60000"/>
              <a:lumOff val="40000"/>
            </a:schemeClr>
          </a:solidFill>
          <a:ln>
            <a:solidFill>
              <a:schemeClr val="accent6">
                <a:lumMod val="75000"/>
              </a:schemeClr>
            </a:solidFill>
          </a:ln>
        </p:spPr>
        <p:txBody>
          <a:bodyPr wrap="square" rtlCol="0">
            <a:spAutoFit/>
          </a:bodyPr>
          <a:lstStyle/>
          <a:p>
            <a:r>
              <a:rPr lang="ru-RU" dirty="0" smtClean="0"/>
              <a:t>…добре </a:t>
            </a:r>
            <a:r>
              <a:rPr lang="ru-RU" dirty="0" err="1"/>
              <a:t>бачить</a:t>
            </a:r>
            <a:r>
              <a:rPr lang="ru-RU" dirty="0"/>
              <a:t> </a:t>
            </a:r>
            <a:r>
              <a:rPr lang="ru-RU" dirty="0" err="1" smtClean="0"/>
              <a:t>тільки</a:t>
            </a:r>
            <a:r>
              <a:rPr lang="ru-RU" dirty="0"/>
              <a:t> </a:t>
            </a:r>
            <a:r>
              <a:rPr lang="ru-RU" dirty="0" err="1" smtClean="0"/>
              <a:t>серце</a:t>
            </a:r>
            <a:r>
              <a:rPr lang="ru-RU" dirty="0" smtClean="0"/>
              <a:t>.</a:t>
            </a:r>
            <a:endParaRPr lang="uk-UA" dirty="0"/>
          </a:p>
        </p:txBody>
      </p:sp>
      <p:sp>
        <p:nvSpPr>
          <p:cNvPr id="6" name="TextBox 5"/>
          <p:cNvSpPr txBox="1"/>
          <p:nvPr/>
        </p:nvSpPr>
        <p:spPr>
          <a:xfrm>
            <a:off x="5951738" y="2536201"/>
            <a:ext cx="2868734" cy="369332"/>
          </a:xfrm>
          <a:prstGeom prst="rect">
            <a:avLst/>
          </a:prstGeom>
          <a:solidFill>
            <a:schemeClr val="accent3">
              <a:lumMod val="60000"/>
              <a:lumOff val="40000"/>
            </a:schemeClr>
          </a:solidFill>
          <a:ln>
            <a:solidFill>
              <a:srgbClr val="00B050"/>
            </a:solidFill>
          </a:ln>
        </p:spPr>
        <p:txBody>
          <a:bodyPr wrap="square" rtlCol="0">
            <a:spAutoFit/>
          </a:bodyPr>
          <a:lstStyle/>
          <a:p>
            <a:r>
              <a:rPr lang="ru-RU" dirty="0" smtClean="0"/>
              <a:t>…прибери </a:t>
            </a:r>
            <a:r>
              <a:rPr lang="ru-RU" dirty="0"/>
              <a:t>свою </a:t>
            </a:r>
            <a:r>
              <a:rPr lang="ru-RU" dirty="0" smtClean="0"/>
              <a:t>планету.</a:t>
            </a:r>
            <a:endParaRPr lang="uk-UA" dirty="0"/>
          </a:p>
        </p:txBody>
      </p:sp>
      <p:sp>
        <p:nvSpPr>
          <p:cNvPr id="7" name="TextBox 6"/>
          <p:cNvSpPr txBox="1"/>
          <p:nvPr/>
        </p:nvSpPr>
        <p:spPr>
          <a:xfrm>
            <a:off x="5945654" y="2905533"/>
            <a:ext cx="2874818" cy="923330"/>
          </a:xfrm>
          <a:prstGeom prst="rect">
            <a:avLst/>
          </a:prstGeom>
          <a:solidFill>
            <a:schemeClr val="accent4">
              <a:lumMod val="60000"/>
              <a:lumOff val="40000"/>
            </a:schemeClr>
          </a:solidFill>
          <a:ln>
            <a:solidFill>
              <a:srgbClr val="7030A0"/>
            </a:solidFill>
          </a:ln>
        </p:spPr>
        <p:txBody>
          <a:bodyPr wrap="square" rtlCol="0">
            <a:spAutoFit/>
          </a:bodyPr>
          <a:lstStyle/>
          <a:p>
            <a:endParaRPr lang="ru-RU" dirty="0" smtClean="0"/>
          </a:p>
          <a:p>
            <a:r>
              <a:rPr lang="ru-RU" dirty="0" smtClean="0"/>
              <a:t>…кого приручив.</a:t>
            </a:r>
            <a:endParaRPr lang="ru-RU" dirty="0"/>
          </a:p>
          <a:p>
            <a:endParaRPr lang="uk-UA" dirty="0"/>
          </a:p>
        </p:txBody>
      </p:sp>
      <p:sp>
        <p:nvSpPr>
          <p:cNvPr id="8" name="TextBox 7"/>
          <p:cNvSpPr txBox="1"/>
          <p:nvPr/>
        </p:nvSpPr>
        <p:spPr>
          <a:xfrm>
            <a:off x="5951738" y="3646765"/>
            <a:ext cx="2874236" cy="646331"/>
          </a:xfrm>
          <a:prstGeom prst="rect">
            <a:avLst/>
          </a:prstGeom>
          <a:solidFill>
            <a:srgbClr val="FF5050"/>
          </a:solidFill>
          <a:ln>
            <a:solidFill>
              <a:srgbClr val="FF0000"/>
            </a:solidFill>
          </a:ln>
        </p:spPr>
        <p:txBody>
          <a:bodyPr wrap="square" rtlCol="0">
            <a:spAutoFit/>
          </a:bodyPr>
          <a:lstStyle/>
          <a:p>
            <a:endParaRPr lang="ru-RU" dirty="0" smtClean="0"/>
          </a:p>
          <a:p>
            <a:r>
              <a:rPr lang="ru-RU" dirty="0" smtClean="0"/>
              <a:t>… </a:t>
            </a:r>
            <a:r>
              <a:rPr lang="ru-RU" dirty="0" err="1" smtClean="0"/>
              <a:t>серцю</a:t>
            </a:r>
            <a:r>
              <a:rPr lang="ru-RU" dirty="0" smtClean="0"/>
              <a:t>.</a:t>
            </a:r>
            <a:endParaRPr lang="uk-UA" dirty="0"/>
          </a:p>
        </p:txBody>
      </p:sp>
      <p:sp>
        <p:nvSpPr>
          <p:cNvPr id="9" name="Прямокутник 8"/>
          <p:cNvSpPr/>
          <p:nvPr/>
        </p:nvSpPr>
        <p:spPr>
          <a:xfrm>
            <a:off x="5951738" y="4293096"/>
            <a:ext cx="2916469" cy="892552"/>
          </a:xfrm>
          <a:prstGeom prst="rect">
            <a:avLst/>
          </a:prstGeom>
          <a:solidFill>
            <a:schemeClr val="accent2">
              <a:lumMod val="60000"/>
              <a:lumOff val="40000"/>
            </a:schemeClr>
          </a:solidFill>
          <a:ln>
            <a:solidFill>
              <a:schemeClr val="accent2">
                <a:lumMod val="75000"/>
              </a:schemeClr>
            </a:solidFill>
          </a:ln>
        </p:spPr>
        <p:txBody>
          <a:bodyPr wrap="square">
            <a:spAutoFit/>
          </a:bodyPr>
          <a:lstStyle/>
          <a:p>
            <a:pPr lvl="0">
              <a:spcBef>
                <a:spcPct val="20000"/>
              </a:spcBef>
            </a:pPr>
            <a:r>
              <a:rPr lang="ru-RU" sz="2600" dirty="0" smtClean="0">
                <a:solidFill>
                  <a:prstClr val="black"/>
                </a:solidFill>
              </a:rPr>
              <a:t>…</a:t>
            </a:r>
            <a:r>
              <a:rPr lang="ru-RU" dirty="0" err="1" smtClean="0">
                <a:solidFill>
                  <a:prstClr val="black"/>
                </a:solidFill>
              </a:rPr>
              <a:t>порив</a:t>
            </a:r>
            <a:r>
              <a:rPr lang="ru-RU" dirty="0" smtClean="0">
                <a:solidFill>
                  <a:prstClr val="black"/>
                </a:solidFill>
              </a:rPr>
              <a:t> </a:t>
            </a:r>
            <a:r>
              <a:rPr lang="ru-RU" dirty="0" err="1">
                <a:solidFill>
                  <a:prstClr val="black"/>
                </a:solidFill>
              </a:rPr>
              <a:t>вітру</a:t>
            </a:r>
            <a:r>
              <a:rPr lang="ru-RU" dirty="0">
                <a:solidFill>
                  <a:prstClr val="black"/>
                </a:solidFill>
              </a:rPr>
              <a:t> </a:t>
            </a:r>
            <a:r>
              <a:rPr lang="ru-RU" dirty="0" err="1">
                <a:solidFill>
                  <a:prstClr val="black"/>
                </a:solidFill>
              </a:rPr>
              <a:t>може</a:t>
            </a:r>
            <a:r>
              <a:rPr lang="ru-RU" dirty="0">
                <a:solidFill>
                  <a:prstClr val="black"/>
                </a:solidFill>
              </a:rPr>
              <a:t> </a:t>
            </a:r>
            <a:r>
              <a:rPr lang="ru-RU" dirty="0" err="1">
                <a:solidFill>
                  <a:prstClr val="black"/>
                </a:solidFill>
              </a:rPr>
              <a:t>погасити</a:t>
            </a:r>
            <a:r>
              <a:rPr lang="ru-RU" dirty="0">
                <a:solidFill>
                  <a:prstClr val="black"/>
                </a:solidFill>
              </a:rPr>
              <a:t> </a:t>
            </a:r>
            <a:r>
              <a:rPr lang="ru-RU" dirty="0" err="1" smtClean="0">
                <a:solidFill>
                  <a:prstClr val="black"/>
                </a:solidFill>
              </a:rPr>
              <a:t>їх</a:t>
            </a:r>
            <a:r>
              <a:rPr lang="ru-RU" sz="2600" dirty="0" smtClean="0">
                <a:solidFill>
                  <a:prstClr val="black"/>
                </a:solidFill>
              </a:rPr>
              <a:t>.</a:t>
            </a:r>
            <a:endParaRPr lang="ru-RU" sz="2600" dirty="0">
              <a:solidFill>
                <a:prstClr val="black"/>
              </a:solidFill>
            </a:endParaRPr>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68244" y="5661248"/>
            <a:ext cx="2664296" cy="1536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06692096"/>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122"/>
                                        </p:tgtEl>
                                        <p:attrNameLst>
                                          <p:attrName>style.visibility</p:attrName>
                                        </p:attrNameLst>
                                      </p:cBhvr>
                                      <p:to>
                                        <p:strVal val="visible"/>
                                      </p:to>
                                    </p:set>
                                    <p:anim calcmode="lin" valueType="num">
                                      <p:cBhvr>
                                        <p:cTn id="49" dur="500" fill="hold"/>
                                        <p:tgtEl>
                                          <p:spTgt spid="5122"/>
                                        </p:tgtEl>
                                        <p:attrNameLst>
                                          <p:attrName>ppt_w</p:attrName>
                                        </p:attrNameLst>
                                      </p:cBhvr>
                                      <p:tavLst>
                                        <p:tav tm="0">
                                          <p:val>
                                            <p:fltVal val="0"/>
                                          </p:val>
                                        </p:tav>
                                        <p:tav tm="100000">
                                          <p:val>
                                            <p:strVal val="#ppt_w"/>
                                          </p:val>
                                        </p:tav>
                                      </p:tavLst>
                                    </p:anim>
                                    <p:anim calcmode="lin" valueType="num">
                                      <p:cBhvr>
                                        <p:cTn id="50" dur="500" fill="hold"/>
                                        <p:tgtEl>
                                          <p:spTgt spid="5122"/>
                                        </p:tgtEl>
                                        <p:attrNameLst>
                                          <p:attrName>ppt_h</p:attrName>
                                        </p:attrNameLst>
                                      </p:cBhvr>
                                      <p:tavLst>
                                        <p:tav tm="0">
                                          <p:val>
                                            <p:fltVal val="0"/>
                                          </p:val>
                                        </p:tav>
                                        <p:tav tm="100000">
                                          <p:val>
                                            <p:strVal val="#ppt_h"/>
                                          </p:val>
                                        </p:tav>
                                      </p:tavLst>
                                    </p:anim>
                                    <p:animEffect transition="in" filter="fade">
                                      <p:cBhvr>
                                        <p:cTn id="5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lstStyle/>
          <a:p>
            <a:r>
              <a:rPr lang="en-US" b="1" dirty="0" smtClean="0">
                <a:solidFill>
                  <a:schemeClr val="accent1">
                    <a:lumMod val="75000"/>
                  </a:schemeClr>
                </a:solidFill>
                <a:latin typeface="Bookman Old Style" panose="02050604050505020204" pitchFamily="18" charset="0"/>
              </a:rPr>
              <a:t>V</a:t>
            </a:r>
            <a:r>
              <a:rPr lang="ru-RU" b="1" dirty="0" err="1" smtClean="0">
                <a:solidFill>
                  <a:schemeClr val="accent1">
                    <a:lumMod val="75000"/>
                  </a:schemeClr>
                </a:solidFill>
                <a:latin typeface="Bookman Old Style" panose="02050604050505020204" pitchFamily="18" charset="0"/>
              </a:rPr>
              <a:t>Ігейм</a:t>
            </a:r>
            <a:r>
              <a:rPr lang="ru-RU" b="1" dirty="0" smtClean="0">
                <a:solidFill>
                  <a:schemeClr val="accent1">
                    <a:lumMod val="75000"/>
                  </a:schemeClr>
                </a:solidFill>
                <a:latin typeface="Bookman Old Style" panose="02050604050505020204" pitchFamily="18" charset="0"/>
              </a:rPr>
              <a:t>. </a:t>
            </a:r>
            <a:r>
              <a:rPr lang="uk-UA" b="1" dirty="0" smtClean="0">
                <a:solidFill>
                  <a:schemeClr val="accent1">
                    <a:lumMod val="75000"/>
                  </a:schemeClr>
                </a:solidFill>
                <a:latin typeface="Bookman Old Style" panose="02050604050505020204" pitchFamily="18" charset="0"/>
              </a:rPr>
              <a:t>Кросворд</a:t>
            </a:r>
            <a:endParaRPr lang="uk-UA" b="1" dirty="0">
              <a:solidFill>
                <a:schemeClr val="accent1">
                  <a:lumMod val="75000"/>
                </a:schemeClr>
              </a:solidFill>
              <a:latin typeface="Bookman Old Style" panose="02050604050505020204" pitchFamily="18" charset="0"/>
            </a:endParaRPr>
          </a:p>
        </p:txBody>
      </p:sp>
      <p:sp>
        <p:nvSpPr>
          <p:cNvPr id="4" name="Прямокутник 3"/>
          <p:cNvSpPr/>
          <p:nvPr/>
        </p:nvSpPr>
        <p:spPr>
          <a:xfrm>
            <a:off x="1187624" y="836712"/>
            <a:ext cx="5616624" cy="5262979"/>
          </a:xfrm>
          <a:prstGeom prst="rect">
            <a:avLst/>
          </a:prstGeom>
        </p:spPr>
        <p:txBody>
          <a:bodyPr wrap="square">
            <a:spAutoFit/>
          </a:bodyPr>
          <a:lstStyle/>
          <a:p>
            <a:r>
              <a:rPr lang="uk-UA" sz="1600" b="1" dirty="0">
                <a:latin typeface="Comic Sans MS" panose="030F0702030302020204" pitchFamily="66" charset="0"/>
              </a:rPr>
              <a:t>По </a:t>
            </a:r>
            <a:r>
              <a:rPr lang="uk-UA" sz="1600" b="1" dirty="0" smtClean="0">
                <a:latin typeface="Comic Sans MS" panose="030F0702030302020204" pitchFamily="66" charset="0"/>
              </a:rPr>
              <a:t>горизонталі</a:t>
            </a:r>
            <a:endParaRPr lang="uk-UA" sz="1600" b="1" dirty="0">
              <a:latin typeface="Comic Sans MS" panose="030F0702030302020204" pitchFamily="66" charset="0"/>
            </a:endParaRPr>
          </a:p>
          <a:p>
            <a:r>
              <a:rPr lang="uk-UA" sz="1600" dirty="0">
                <a:latin typeface="Comic Sans MS" panose="030F0702030302020204" pitchFamily="66" charset="0"/>
              </a:rPr>
              <a:t>2. Хто в </a:t>
            </a:r>
            <a:r>
              <a:rPr lang="uk-UA" sz="1600" dirty="0" err="1">
                <a:latin typeface="Comic Sans MS" panose="030F0702030302020204" pitchFamily="66" charset="0"/>
              </a:rPr>
              <a:t>казцi</a:t>
            </a:r>
            <a:r>
              <a:rPr lang="uk-UA" sz="1600" dirty="0">
                <a:latin typeface="Comic Sans MS" panose="030F0702030302020204" pitchFamily="66" charset="0"/>
              </a:rPr>
              <a:t> </a:t>
            </a:r>
            <a:r>
              <a:rPr lang="uk-UA" sz="1600" dirty="0" err="1">
                <a:latin typeface="Comic Sans MS" panose="030F0702030302020204" pitchFamily="66" charset="0"/>
              </a:rPr>
              <a:t>здiйснив</a:t>
            </a:r>
            <a:r>
              <a:rPr lang="uk-UA" sz="1600" dirty="0">
                <a:latin typeface="Comic Sans MS" panose="030F0702030302020204" pitchFamily="66" charset="0"/>
              </a:rPr>
              <a:t> подорож </a:t>
            </a:r>
            <a:r>
              <a:rPr lang="uk-UA" sz="1600" dirty="0" err="1" smtClean="0">
                <a:latin typeface="Comic Sans MS" panose="030F0702030302020204" pitchFamily="66" charset="0"/>
              </a:rPr>
              <a:t>Всесвiтом</a:t>
            </a:r>
            <a:r>
              <a:rPr lang="uk-UA" sz="1600" dirty="0" smtClean="0">
                <a:latin typeface="Comic Sans MS" panose="030F0702030302020204" pitchFamily="66" charset="0"/>
              </a:rPr>
              <a:t>.</a:t>
            </a:r>
            <a:endParaRPr lang="uk-UA" sz="1600" dirty="0">
              <a:latin typeface="Comic Sans MS" panose="030F0702030302020204" pitchFamily="66" charset="0"/>
            </a:endParaRPr>
          </a:p>
          <a:p>
            <a:r>
              <a:rPr lang="uk-UA" sz="1600" dirty="0">
                <a:latin typeface="Comic Sans MS" panose="030F0702030302020204" pitchFamily="66" charset="0"/>
              </a:rPr>
              <a:t>3. </a:t>
            </a:r>
            <a:r>
              <a:rPr lang="uk-UA" sz="1600" dirty="0" err="1">
                <a:latin typeface="Comic Sans MS" panose="030F0702030302020204" pitchFamily="66" charset="0"/>
              </a:rPr>
              <a:t>Закiнчи</a:t>
            </a:r>
            <a:r>
              <a:rPr lang="uk-UA" sz="1600" dirty="0">
                <a:latin typeface="Comic Sans MS" panose="030F0702030302020204" pitchFamily="66" charset="0"/>
              </a:rPr>
              <a:t> фразу: </a:t>
            </a:r>
            <a:r>
              <a:rPr lang="uk-UA" sz="1600" dirty="0" smtClean="0">
                <a:latin typeface="Comic Sans MS" panose="030F0702030302020204" pitchFamily="66" charset="0"/>
              </a:rPr>
              <a:t>«Коли </a:t>
            </a:r>
            <a:r>
              <a:rPr lang="uk-UA" sz="1600" dirty="0">
                <a:latin typeface="Comic Sans MS" panose="030F0702030302020204" pitchFamily="66" charset="0"/>
              </a:rPr>
              <a:t>даєш себе приручити, </a:t>
            </a:r>
            <a:r>
              <a:rPr lang="uk-UA" sz="1600" dirty="0" err="1">
                <a:latin typeface="Comic Sans MS" panose="030F0702030302020204" pitchFamily="66" charset="0"/>
              </a:rPr>
              <a:t>потiм</a:t>
            </a:r>
            <a:r>
              <a:rPr lang="uk-UA" sz="1600" dirty="0">
                <a:latin typeface="Comic Sans MS" panose="030F0702030302020204" pitchFamily="66" charset="0"/>
              </a:rPr>
              <a:t> доводиться </a:t>
            </a:r>
            <a:r>
              <a:rPr lang="uk-UA" sz="1600" dirty="0" smtClean="0">
                <a:latin typeface="Comic Sans MS" panose="030F0702030302020204" pitchFamily="66" charset="0"/>
              </a:rPr>
              <a:t>й…» </a:t>
            </a:r>
            <a:endParaRPr lang="uk-UA" sz="1600" dirty="0">
              <a:latin typeface="Comic Sans MS" panose="030F0702030302020204" pitchFamily="66" charset="0"/>
            </a:endParaRPr>
          </a:p>
          <a:p>
            <a:r>
              <a:rPr lang="uk-UA" sz="1600" dirty="0">
                <a:latin typeface="Comic Sans MS" panose="030F0702030302020204" pitchFamily="66" charset="0"/>
              </a:rPr>
              <a:t>4. Як називалася сьома планета</a:t>
            </a:r>
          </a:p>
          <a:p>
            <a:r>
              <a:rPr lang="uk-UA" sz="1600" dirty="0">
                <a:latin typeface="Comic Sans MS" panose="030F0702030302020204" pitchFamily="66" charset="0"/>
              </a:rPr>
              <a:t>5. Хто сказав </a:t>
            </a:r>
            <a:r>
              <a:rPr lang="uk-UA" sz="1600" dirty="0" err="1">
                <a:latin typeface="Comic Sans MS" panose="030F0702030302020204" pitchFamily="66" charset="0"/>
              </a:rPr>
              <a:t>наступнi</a:t>
            </a:r>
            <a:r>
              <a:rPr lang="uk-UA" sz="1600" dirty="0">
                <a:latin typeface="Comic Sans MS" panose="030F0702030302020204" pitchFamily="66" charset="0"/>
              </a:rPr>
              <a:t> слова: </a:t>
            </a:r>
            <a:r>
              <a:rPr lang="uk-UA" sz="1600" dirty="0" smtClean="0">
                <a:latin typeface="Comic Sans MS" panose="030F0702030302020204" pitchFamily="66" charset="0"/>
              </a:rPr>
              <a:t>«... </a:t>
            </a:r>
            <a:r>
              <a:rPr lang="uk-UA" sz="1600" dirty="0" err="1">
                <a:latin typeface="Comic Sans MS" panose="030F0702030302020204" pitchFamily="66" charset="0"/>
              </a:rPr>
              <a:t>Могутностi</a:t>
            </a:r>
            <a:r>
              <a:rPr lang="uk-UA" sz="1600" dirty="0">
                <a:latin typeface="Comic Sans MS" panose="030F0702030302020204" pitchFamily="66" charset="0"/>
              </a:rPr>
              <a:t> у мене </a:t>
            </a:r>
            <a:r>
              <a:rPr lang="uk-UA" sz="1600" dirty="0" err="1">
                <a:latin typeface="Comic Sans MS" panose="030F0702030302020204" pitchFamily="66" charset="0"/>
              </a:rPr>
              <a:t>бiльше</a:t>
            </a:r>
            <a:r>
              <a:rPr lang="uk-UA" sz="1600" dirty="0">
                <a:latin typeface="Comic Sans MS" panose="030F0702030302020204" pitchFamily="66" charset="0"/>
              </a:rPr>
              <a:t>, </a:t>
            </a:r>
            <a:r>
              <a:rPr lang="uk-UA" sz="1600" dirty="0" err="1">
                <a:latin typeface="Comic Sans MS" panose="030F0702030302020204" pitchFamily="66" charset="0"/>
              </a:rPr>
              <a:t>нiж</a:t>
            </a:r>
            <a:r>
              <a:rPr lang="uk-UA" sz="1600" dirty="0">
                <a:latin typeface="Comic Sans MS" panose="030F0702030302020204" pitchFamily="66" charset="0"/>
              </a:rPr>
              <a:t> у </a:t>
            </a:r>
            <a:r>
              <a:rPr lang="uk-UA" sz="1600" dirty="0" err="1">
                <a:latin typeface="Comic Sans MS" panose="030F0702030302020204" pitchFamily="66" charset="0"/>
              </a:rPr>
              <a:t>пальцi</a:t>
            </a:r>
            <a:r>
              <a:rPr lang="uk-UA" sz="1600" dirty="0">
                <a:latin typeface="Comic Sans MS" panose="030F0702030302020204" pitchFamily="66" charset="0"/>
              </a:rPr>
              <a:t> короля ... Я </a:t>
            </a:r>
            <a:r>
              <a:rPr lang="uk-UA" sz="1600" dirty="0" err="1">
                <a:latin typeface="Comic Sans MS" panose="030F0702030302020204" pitchFamily="66" charset="0"/>
              </a:rPr>
              <a:t>вирiшую</a:t>
            </a:r>
            <a:r>
              <a:rPr lang="uk-UA" sz="1600" dirty="0">
                <a:latin typeface="Comic Sans MS" panose="030F0702030302020204" pitchFamily="66" charset="0"/>
              </a:rPr>
              <a:t> </a:t>
            </a:r>
            <a:r>
              <a:rPr lang="uk-UA" sz="1600" dirty="0" err="1">
                <a:latin typeface="Comic Sans MS" panose="030F0702030302020204" pitchFamily="66" charset="0"/>
              </a:rPr>
              <a:t>всi</a:t>
            </a:r>
            <a:r>
              <a:rPr lang="uk-UA" sz="1600" dirty="0">
                <a:latin typeface="Comic Sans MS" panose="030F0702030302020204" pitchFamily="66" charset="0"/>
              </a:rPr>
              <a:t> </a:t>
            </a:r>
            <a:r>
              <a:rPr lang="uk-UA" sz="1600" dirty="0" smtClean="0">
                <a:latin typeface="Comic Sans MS" panose="030F0702030302020204" pitchFamily="66" charset="0"/>
              </a:rPr>
              <a:t>загадки.» </a:t>
            </a:r>
            <a:endParaRPr lang="uk-UA" sz="1600" dirty="0">
              <a:latin typeface="Comic Sans MS" panose="030F0702030302020204" pitchFamily="66" charset="0"/>
            </a:endParaRPr>
          </a:p>
          <a:p>
            <a:r>
              <a:rPr lang="uk-UA" sz="1600" dirty="0">
                <a:latin typeface="Comic Sans MS" panose="030F0702030302020204" pitchFamily="66" charset="0"/>
              </a:rPr>
              <a:t>6. Хто запропонував Маленькому принцу стати </a:t>
            </a:r>
            <a:r>
              <a:rPr lang="uk-UA" sz="1600" dirty="0" err="1">
                <a:latin typeface="Comic Sans MS" panose="030F0702030302020204" pitchFamily="66" charset="0"/>
              </a:rPr>
              <a:t>мiнiстром</a:t>
            </a:r>
            <a:r>
              <a:rPr lang="uk-UA" sz="1600" dirty="0">
                <a:latin typeface="Comic Sans MS" panose="030F0702030302020204" pitchFamily="66" charset="0"/>
              </a:rPr>
              <a:t> </a:t>
            </a:r>
            <a:r>
              <a:rPr lang="uk-UA" sz="1600" dirty="0" err="1">
                <a:latin typeface="Comic Sans MS" panose="030F0702030302020204" pitchFamily="66" charset="0"/>
              </a:rPr>
              <a:t>юстицiї</a:t>
            </a:r>
            <a:endParaRPr lang="uk-UA" sz="1600" dirty="0">
              <a:latin typeface="Comic Sans MS" panose="030F0702030302020204" pitchFamily="66" charset="0"/>
            </a:endParaRPr>
          </a:p>
          <a:p>
            <a:r>
              <a:rPr lang="uk-UA" sz="1600" dirty="0">
                <a:latin typeface="Comic Sans MS" panose="030F0702030302020204" pitchFamily="66" charset="0"/>
              </a:rPr>
              <a:t>8. А. де </a:t>
            </a:r>
            <a:r>
              <a:rPr lang="uk-UA" sz="1600" dirty="0" smtClean="0">
                <a:latin typeface="Comic Sans MS" panose="030F0702030302020204" pitchFamily="66" charset="0"/>
              </a:rPr>
              <a:t>Сент-</a:t>
            </a:r>
            <a:r>
              <a:rPr lang="uk-UA" sz="1600" dirty="0" err="1">
                <a:latin typeface="Comic Sans MS" panose="030F0702030302020204" pitchFamily="66" charset="0"/>
              </a:rPr>
              <a:t>Е</a:t>
            </a:r>
            <a:r>
              <a:rPr lang="uk-UA" sz="1600" dirty="0" err="1" smtClean="0">
                <a:latin typeface="Comic Sans MS" panose="030F0702030302020204" pitchFamily="66" charset="0"/>
              </a:rPr>
              <a:t>кзюперi</a:t>
            </a:r>
            <a:r>
              <a:rPr lang="uk-UA" sz="1600" dirty="0" smtClean="0">
                <a:latin typeface="Comic Sans MS" panose="030F0702030302020204" pitchFamily="66" charset="0"/>
              </a:rPr>
              <a:t> </a:t>
            </a:r>
            <a:r>
              <a:rPr lang="uk-UA" sz="1600" dirty="0">
                <a:latin typeface="Comic Sans MS" panose="030F0702030302020204" pitchFamily="66" charset="0"/>
              </a:rPr>
              <a:t>вважав, що «</a:t>
            </a:r>
            <a:r>
              <a:rPr lang="uk-UA" sz="1600" dirty="0" smtClean="0">
                <a:latin typeface="Comic Sans MS" panose="030F0702030302020204" pitchFamily="66" charset="0"/>
              </a:rPr>
              <a:t>величезна країна, </a:t>
            </a:r>
            <a:r>
              <a:rPr lang="uk-UA" sz="1600" dirty="0">
                <a:latin typeface="Comic Sans MS" panose="030F0702030302020204" pitchFamily="66" charset="0"/>
              </a:rPr>
              <a:t>з </a:t>
            </a:r>
            <a:r>
              <a:rPr lang="uk-UA" sz="1600" dirty="0" smtClean="0">
                <a:latin typeface="Comic Sans MS" panose="030F0702030302020204" pitchFamily="66" charset="0"/>
              </a:rPr>
              <a:t>якої ми </a:t>
            </a:r>
            <a:r>
              <a:rPr lang="uk-UA" sz="1600" dirty="0" err="1">
                <a:latin typeface="Comic Sans MS" panose="030F0702030302020204" pitchFamily="66" charset="0"/>
              </a:rPr>
              <a:t>усi</a:t>
            </a:r>
            <a:r>
              <a:rPr lang="uk-UA" sz="1600" dirty="0">
                <a:latin typeface="Comic Sans MS" panose="030F0702030302020204" pitchFamily="66" charset="0"/>
              </a:rPr>
              <a:t> прийшли», — це</a:t>
            </a:r>
            <a:r>
              <a:rPr lang="uk-UA" sz="1600" dirty="0" smtClean="0">
                <a:latin typeface="Comic Sans MS" panose="030F0702030302020204" pitchFamily="66" charset="0"/>
              </a:rPr>
              <a:t>…</a:t>
            </a:r>
            <a:endParaRPr lang="uk-UA" sz="1600" dirty="0">
              <a:latin typeface="Comic Sans MS" panose="030F0702030302020204" pitchFamily="66" charset="0"/>
            </a:endParaRPr>
          </a:p>
          <a:p>
            <a:pPr algn="r"/>
            <a:r>
              <a:rPr lang="uk-UA" sz="1600" b="1" dirty="0">
                <a:latin typeface="Comic Sans MS" panose="030F0702030302020204" pitchFamily="66" charset="0"/>
              </a:rPr>
              <a:t>По </a:t>
            </a:r>
            <a:r>
              <a:rPr lang="uk-UA" sz="1600" b="1" dirty="0" smtClean="0">
                <a:latin typeface="Comic Sans MS" panose="030F0702030302020204" pitchFamily="66" charset="0"/>
              </a:rPr>
              <a:t>вертикалі</a:t>
            </a:r>
            <a:endParaRPr lang="uk-UA" sz="1600" b="1" dirty="0">
              <a:latin typeface="Comic Sans MS" panose="030F0702030302020204" pitchFamily="66" charset="0"/>
            </a:endParaRPr>
          </a:p>
          <a:p>
            <a:pPr algn="r"/>
            <a:r>
              <a:rPr lang="uk-UA" sz="1600" dirty="0">
                <a:latin typeface="Comic Sans MS" panose="030F0702030302020204" pitchFamily="66" charset="0"/>
              </a:rPr>
              <a:t>1. Яка </a:t>
            </a:r>
            <a:r>
              <a:rPr lang="uk-UA" sz="1600" dirty="0" err="1">
                <a:latin typeface="Comic Sans MS" panose="030F0702030302020204" pitchFamily="66" charset="0"/>
              </a:rPr>
              <a:t>домiнуюча</a:t>
            </a:r>
            <a:r>
              <a:rPr lang="uk-UA" sz="1600" dirty="0">
                <a:latin typeface="Comic Sans MS" panose="030F0702030302020204" pitchFamily="66" charset="0"/>
              </a:rPr>
              <a:t> риса героя другої планети</a:t>
            </a:r>
          </a:p>
          <a:p>
            <a:pPr algn="r"/>
            <a:r>
              <a:rPr lang="uk-UA" sz="1600" dirty="0">
                <a:latin typeface="Comic Sans MS" panose="030F0702030302020204" pitchFamily="66" charset="0"/>
              </a:rPr>
              <a:t>2. Яка планета була менша за </a:t>
            </a:r>
            <a:r>
              <a:rPr lang="uk-UA" sz="1600" dirty="0" err="1">
                <a:latin typeface="Comic Sans MS" panose="030F0702030302020204" pitchFamily="66" charset="0"/>
              </a:rPr>
              <a:t>всi</a:t>
            </a:r>
            <a:r>
              <a:rPr lang="uk-UA" sz="1600" dirty="0">
                <a:latin typeface="Comic Sans MS" panose="030F0702030302020204" pitchFamily="66" charset="0"/>
              </a:rPr>
              <a:t> </a:t>
            </a:r>
            <a:r>
              <a:rPr lang="uk-UA" sz="1600" dirty="0" err="1">
                <a:latin typeface="Comic Sans MS" panose="030F0702030302020204" pitchFamily="66" charset="0"/>
              </a:rPr>
              <a:t>iншi</a:t>
            </a:r>
            <a:endParaRPr lang="uk-UA" sz="1600" dirty="0">
              <a:latin typeface="Comic Sans MS" panose="030F0702030302020204" pitchFamily="66" charset="0"/>
            </a:endParaRPr>
          </a:p>
          <a:p>
            <a:pPr algn="r"/>
            <a:r>
              <a:rPr lang="uk-UA" sz="1600" dirty="0">
                <a:latin typeface="Comic Sans MS" panose="030F0702030302020204" pitchFamily="66" charset="0"/>
              </a:rPr>
              <a:t>3. </a:t>
            </a:r>
            <a:r>
              <a:rPr lang="uk-UA" sz="1600" dirty="0" err="1">
                <a:latin typeface="Comic Sans MS" panose="030F0702030302020204" pitchFamily="66" charset="0"/>
              </a:rPr>
              <a:t>Мiсце</a:t>
            </a:r>
            <a:r>
              <a:rPr lang="uk-UA" sz="1600" dirty="0">
                <a:latin typeface="Comic Sans MS" panose="030F0702030302020204" pitchFamily="66" charset="0"/>
              </a:rPr>
              <a:t>, де </a:t>
            </a:r>
            <a:r>
              <a:rPr lang="uk-UA" sz="1600" dirty="0" err="1">
                <a:latin typeface="Comic Sans MS" panose="030F0702030302020204" pitchFamily="66" charset="0"/>
              </a:rPr>
              <a:t>зустрiлися</a:t>
            </a:r>
            <a:r>
              <a:rPr lang="uk-UA" sz="1600" dirty="0">
                <a:latin typeface="Comic Sans MS" panose="030F0702030302020204" pitchFamily="66" charset="0"/>
              </a:rPr>
              <a:t> принц i дорослий</a:t>
            </a:r>
          </a:p>
          <a:p>
            <a:pPr algn="r"/>
            <a:r>
              <a:rPr lang="uk-UA" sz="1600" dirty="0">
                <a:latin typeface="Comic Sans MS" panose="030F0702030302020204" pitchFamily="66" charset="0"/>
              </a:rPr>
              <a:t>5. </a:t>
            </a:r>
            <a:r>
              <a:rPr lang="uk-UA" sz="1600" dirty="0" err="1">
                <a:latin typeface="Comic Sans MS" panose="030F0702030302020204" pitchFamily="66" charset="0"/>
              </a:rPr>
              <a:t>Якi</a:t>
            </a:r>
            <a:r>
              <a:rPr lang="uk-UA" sz="1600" dirty="0">
                <a:latin typeface="Comic Sans MS" panose="030F0702030302020204" pitchFamily="66" charset="0"/>
              </a:rPr>
              <a:t> подарунки залишилися у льотчика </a:t>
            </a:r>
            <a:r>
              <a:rPr lang="uk-UA" sz="1600" dirty="0" err="1">
                <a:latin typeface="Comic Sans MS" panose="030F0702030302020204" pitchFamily="66" charset="0"/>
              </a:rPr>
              <a:t>пiсля</a:t>
            </a:r>
            <a:r>
              <a:rPr lang="uk-UA" sz="1600" dirty="0">
                <a:latin typeface="Comic Sans MS" panose="030F0702030302020204" pitchFamily="66" charset="0"/>
              </a:rPr>
              <a:t> прощання з маленьким принцом</a:t>
            </a:r>
          </a:p>
          <a:p>
            <a:pPr algn="r"/>
            <a:r>
              <a:rPr lang="uk-UA" sz="1600" dirty="0">
                <a:latin typeface="Comic Sans MS" panose="030F0702030302020204" pitchFamily="66" charset="0"/>
              </a:rPr>
              <a:t>6. Що спочатку автор малював Маленькому принцу </a:t>
            </a:r>
            <a:r>
              <a:rPr lang="uk-UA" sz="1600" dirty="0" err="1">
                <a:latin typeface="Comic Sans MS" panose="030F0702030302020204" pitchFamily="66" charset="0"/>
              </a:rPr>
              <a:t>замiсть</a:t>
            </a:r>
            <a:r>
              <a:rPr lang="uk-UA" sz="1600" dirty="0">
                <a:latin typeface="Comic Sans MS" panose="030F0702030302020204" pitchFamily="66" charset="0"/>
              </a:rPr>
              <a:t> шарфа</a:t>
            </a:r>
          </a:p>
          <a:p>
            <a:pPr algn="r"/>
            <a:r>
              <a:rPr lang="uk-UA" sz="1600" dirty="0">
                <a:latin typeface="Comic Sans MS" panose="030F0702030302020204" pitchFamily="66" charset="0"/>
              </a:rPr>
              <a:t>7. Перший друг, який </a:t>
            </a:r>
            <a:r>
              <a:rPr lang="uk-UA" sz="1600" dirty="0" err="1">
                <a:latin typeface="Comic Sans MS" panose="030F0702030302020204" pitchFamily="66" charset="0"/>
              </a:rPr>
              <a:t>вiдкрив</a:t>
            </a:r>
            <a:r>
              <a:rPr lang="uk-UA" sz="1600" dirty="0">
                <a:latin typeface="Comic Sans MS" panose="030F0702030302020204" pitchFamily="66" charset="0"/>
              </a:rPr>
              <a:t> Маленькому принцу </a:t>
            </a:r>
            <a:r>
              <a:rPr lang="uk-UA" sz="1600" dirty="0" err="1">
                <a:latin typeface="Comic Sans MS" panose="030F0702030302020204" pitchFamily="66" charset="0"/>
              </a:rPr>
              <a:t>таємницi</a:t>
            </a:r>
            <a:r>
              <a:rPr lang="uk-UA" sz="1600" dirty="0">
                <a:latin typeface="Comic Sans MS" panose="030F0702030302020204" pitchFamily="66" charset="0"/>
              </a:rPr>
              <a:t> «приручення»</a:t>
            </a:r>
          </a:p>
        </p:txBody>
      </p:sp>
      <p:pic>
        <p:nvPicPr>
          <p:cNvPr id="5" name="Місце для вмісту 4"/>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563888" y="836712"/>
            <a:ext cx="8352928" cy="5832648"/>
          </a:xfrm>
        </p:spPr>
      </p:pic>
      <p:pic>
        <p:nvPicPr>
          <p:cNvPr id="6" name="Рисунок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28184" y="1112633"/>
            <a:ext cx="2304256" cy="1728192"/>
          </a:xfrm>
          <a:prstGeom prst="ellipse">
            <a:avLst/>
          </a:prstGeom>
          <a:ln>
            <a:noFill/>
          </a:ln>
          <a:effectLst>
            <a:softEdge rad="112500"/>
          </a:effectLst>
        </p:spPr>
      </p:pic>
    </p:spTree>
    <p:extLst>
      <p:ext uri="{BB962C8B-B14F-4D97-AF65-F5344CB8AC3E}">
        <p14:creationId xmlns="" xmlns:p14="http://schemas.microsoft.com/office/powerpoint/2010/main" val="156779025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648072"/>
          </a:xfrm>
        </p:spPr>
        <p:txBody>
          <a:bodyPr>
            <a:normAutofit fontScale="90000"/>
          </a:bodyPr>
          <a:lstStyle/>
          <a:p>
            <a:r>
              <a:rPr lang="uk-UA" dirty="0" smtClean="0"/>
              <a:t>Відповіді на кросворд</a:t>
            </a:r>
            <a:endParaRPr lang="uk-UA" dirty="0"/>
          </a:p>
        </p:txBody>
      </p:sp>
      <p:pic>
        <p:nvPicPr>
          <p:cNvPr id="1028" name="Picture 4" descr="C:\Users\Volodymyr\Desktop\крос.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67744" y="692695"/>
            <a:ext cx="8424936" cy="5954713"/>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Рисунок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11560" y="1052735"/>
            <a:ext cx="4104456" cy="2257451"/>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706879" y="3789040"/>
            <a:ext cx="2117713" cy="2835788"/>
          </a:xfrm>
          <a:prstGeom prst="rect">
            <a:avLst/>
          </a:prstGeom>
          <a:ln>
            <a:noFill/>
          </a:ln>
          <a:effectLst>
            <a:softEdge rad="112500"/>
          </a:effectLst>
        </p:spPr>
      </p:pic>
      <p:pic>
        <p:nvPicPr>
          <p:cNvPr id="10" name="Picture 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742603" y="5877272"/>
            <a:ext cx="964276" cy="60569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43510674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04664"/>
            <a:ext cx="8229600" cy="1143000"/>
          </a:xfrm>
        </p:spPr>
        <p:txBody>
          <a:bodyPr/>
          <a:lstStyle/>
          <a:p>
            <a:r>
              <a:rPr lang="en-US" b="1" dirty="0" smtClean="0">
                <a:solidFill>
                  <a:schemeClr val="tx2"/>
                </a:solidFill>
                <a:latin typeface="Bookman Old Style" panose="02050604050505020204" pitchFamily="18" charset="0"/>
              </a:rPr>
              <a:t>VII </a:t>
            </a:r>
            <a:r>
              <a:rPr lang="uk-UA" b="1" dirty="0" smtClean="0">
                <a:solidFill>
                  <a:schemeClr val="tx2"/>
                </a:solidFill>
                <a:latin typeface="Bookman Old Style" panose="02050604050505020204" pitchFamily="18" charset="0"/>
              </a:rPr>
              <a:t>гейм «Ребуси»</a:t>
            </a:r>
            <a:endParaRPr lang="uk-UA" b="1" dirty="0">
              <a:solidFill>
                <a:schemeClr val="tx2"/>
              </a:solidFill>
              <a:latin typeface="Bookman Old Style" panose="02050604050505020204" pitchFamily="18" charset="0"/>
            </a:endParaRPr>
          </a:p>
        </p:txBody>
      </p:sp>
      <p:sp>
        <p:nvSpPr>
          <p:cNvPr id="6" name="TextBox 5"/>
          <p:cNvSpPr txBox="1"/>
          <p:nvPr/>
        </p:nvSpPr>
        <p:spPr>
          <a:xfrm>
            <a:off x="1113235" y="1425176"/>
            <a:ext cx="498032" cy="1569660"/>
          </a:xfrm>
          <a:prstGeom prst="rect">
            <a:avLst/>
          </a:prstGeom>
          <a:noFill/>
        </p:spPr>
        <p:txBody>
          <a:bodyPr wrap="square" rtlCol="0">
            <a:spAutoFit/>
          </a:bodyPr>
          <a:lstStyle/>
          <a:p>
            <a:r>
              <a:rPr lang="uk-UA" sz="9600" b="1" dirty="0" smtClean="0">
                <a:solidFill>
                  <a:schemeClr val="tx2"/>
                </a:solidFill>
                <a:latin typeface="Bookman Old Style" panose="02050604050505020204" pitchFamily="18" charset="0"/>
              </a:rPr>
              <a:t>З</a:t>
            </a:r>
            <a:endParaRPr lang="uk-UA" sz="9600" b="1" dirty="0">
              <a:solidFill>
                <a:schemeClr val="tx2"/>
              </a:solidFill>
              <a:latin typeface="Bookman Old Style" panose="02050604050505020204" pitchFamily="18" charset="0"/>
            </a:endParaRPr>
          </a:p>
        </p:txBody>
      </p:sp>
      <p:pic>
        <p:nvPicPr>
          <p:cNvPr id="3074" name="Picture 2" descr="C:\Users\Volodymyr\Desktop\Безымянный.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051720" y="1772503"/>
            <a:ext cx="1514474" cy="113823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566194" y="1425176"/>
            <a:ext cx="1144865" cy="1569660"/>
          </a:xfrm>
          <a:prstGeom prst="rect">
            <a:avLst/>
          </a:prstGeom>
          <a:noFill/>
        </p:spPr>
        <p:txBody>
          <a:bodyPr wrap="none" rtlCol="0">
            <a:spAutoFit/>
          </a:bodyPr>
          <a:lstStyle/>
          <a:p>
            <a:r>
              <a:rPr lang="uk-UA" sz="9600" b="1" dirty="0" smtClean="0">
                <a:solidFill>
                  <a:schemeClr val="tx2"/>
                </a:solidFill>
                <a:latin typeface="Bookman Old Style" panose="02050604050505020204" pitchFamily="18" charset="0"/>
              </a:rPr>
              <a:t>Я</a:t>
            </a:r>
            <a:endParaRPr lang="uk-UA" sz="9600" b="1" dirty="0">
              <a:solidFill>
                <a:schemeClr val="tx2"/>
              </a:solidFill>
              <a:latin typeface="Bookman Old Style" panose="02050604050505020204" pitchFamily="18" charset="0"/>
            </a:endParaRPr>
          </a:p>
        </p:txBody>
      </p:sp>
      <p:sp>
        <p:nvSpPr>
          <p:cNvPr id="8" name="TextBox 7"/>
          <p:cNvSpPr txBox="1"/>
          <p:nvPr/>
        </p:nvSpPr>
        <p:spPr>
          <a:xfrm>
            <a:off x="5791303" y="1794507"/>
            <a:ext cx="1821332" cy="830997"/>
          </a:xfrm>
          <a:prstGeom prst="rect">
            <a:avLst/>
          </a:prstGeom>
          <a:solidFill>
            <a:schemeClr val="accent2">
              <a:lumMod val="40000"/>
              <a:lumOff val="60000"/>
            </a:schemeClr>
          </a:solidFill>
        </p:spPr>
        <p:txBody>
          <a:bodyPr wrap="none" rtlCol="0">
            <a:spAutoFit/>
          </a:bodyPr>
          <a:lstStyle/>
          <a:p>
            <a:r>
              <a:rPr lang="uk-UA" sz="4800" b="1" dirty="0" smtClean="0">
                <a:solidFill>
                  <a:srgbClr val="0070C0"/>
                </a:solidFill>
                <a:latin typeface="Comic Sans MS" panose="030F0702030302020204" pitchFamily="66" charset="0"/>
              </a:rPr>
              <a:t>ЗМІЯ</a:t>
            </a:r>
            <a:endParaRPr lang="uk-UA" sz="4800" b="1" dirty="0">
              <a:solidFill>
                <a:srgbClr val="0070C0"/>
              </a:solidFill>
              <a:latin typeface="Comic Sans MS" panose="030F0702030302020204" pitchFamily="66" charset="0"/>
            </a:endParaRPr>
          </a:p>
        </p:txBody>
      </p:sp>
      <p:sp>
        <p:nvSpPr>
          <p:cNvPr id="9" name="TextBox 8"/>
          <p:cNvSpPr txBox="1"/>
          <p:nvPr/>
        </p:nvSpPr>
        <p:spPr>
          <a:xfrm>
            <a:off x="5791303" y="3264060"/>
            <a:ext cx="1470274" cy="830997"/>
          </a:xfrm>
          <a:prstGeom prst="rect">
            <a:avLst/>
          </a:prstGeom>
          <a:solidFill>
            <a:schemeClr val="accent2">
              <a:lumMod val="40000"/>
              <a:lumOff val="60000"/>
            </a:schemeClr>
          </a:solidFill>
        </p:spPr>
        <p:txBody>
          <a:bodyPr wrap="none" rtlCol="0">
            <a:spAutoFit/>
          </a:bodyPr>
          <a:lstStyle/>
          <a:p>
            <a:r>
              <a:rPr lang="uk-UA" sz="4800" b="1" dirty="0" smtClean="0">
                <a:solidFill>
                  <a:srgbClr val="0070C0"/>
                </a:solidFill>
                <a:latin typeface="Comic Sans MS" panose="030F0702030302020204" pitchFamily="66" charset="0"/>
              </a:rPr>
              <a:t>ЛИС</a:t>
            </a:r>
            <a:endParaRPr lang="uk-UA" sz="4800" b="1" dirty="0">
              <a:solidFill>
                <a:srgbClr val="0070C0"/>
              </a:solidFill>
              <a:latin typeface="Comic Sans MS" panose="030F0702030302020204" pitchFamily="66" charset="0"/>
            </a:endParaRPr>
          </a:p>
        </p:txBody>
      </p:sp>
      <p:sp>
        <p:nvSpPr>
          <p:cNvPr id="10" name="TextBox 9"/>
          <p:cNvSpPr txBox="1"/>
          <p:nvPr/>
        </p:nvSpPr>
        <p:spPr>
          <a:xfrm>
            <a:off x="5791303" y="4813700"/>
            <a:ext cx="2456122" cy="830997"/>
          </a:xfrm>
          <a:prstGeom prst="rect">
            <a:avLst/>
          </a:prstGeom>
          <a:solidFill>
            <a:schemeClr val="accent2">
              <a:lumMod val="40000"/>
              <a:lumOff val="60000"/>
            </a:schemeClr>
          </a:solidFill>
        </p:spPr>
        <p:txBody>
          <a:bodyPr wrap="none" rtlCol="0">
            <a:spAutoFit/>
          </a:bodyPr>
          <a:lstStyle/>
          <a:p>
            <a:r>
              <a:rPr lang="uk-UA" sz="4800" b="1" dirty="0" smtClean="0">
                <a:solidFill>
                  <a:srgbClr val="0070C0"/>
                </a:solidFill>
                <a:latin typeface="Comic Sans MS" panose="030F0702030302020204" pitchFamily="66" charset="0"/>
              </a:rPr>
              <a:t>ПІЛОТ</a:t>
            </a:r>
            <a:endParaRPr lang="uk-UA" sz="4800" b="1" dirty="0">
              <a:solidFill>
                <a:srgbClr val="0070C0"/>
              </a:solidFill>
              <a:latin typeface="Comic Sans MS" panose="030F0702030302020204" pitchFamily="66" charset="0"/>
            </a:endParaRPr>
          </a:p>
        </p:txBody>
      </p:sp>
      <p:pic>
        <p:nvPicPr>
          <p:cNvPr id="3075" name="Picture 3" descr="C:\Users\Volodymyr\Desktop\лист.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39873" y="3246787"/>
            <a:ext cx="2207991" cy="1471994"/>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10"/>
          <p:cNvSpPr txBox="1"/>
          <p:nvPr/>
        </p:nvSpPr>
        <p:spPr>
          <a:xfrm>
            <a:off x="3454785" y="3149121"/>
            <a:ext cx="1367682" cy="1569660"/>
          </a:xfrm>
          <a:prstGeom prst="rect">
            <a:avLst/>
          </a:prstGeom>
          <a:noFill/>
        </p:spPr>
        <p:txBody>
          <a:bodyPr wrap="none" rtlCol="0">
            <a:spAutoFit/>
          </a:bodyPr>
          <a:lstStyle/>
          <a:p>
            <a:r>
              <a:rPr lang="uk-UA" sz="9600" b="1" dirty="0" smtClean="0">
                <a:solidFill>
                  <a:srgbClr val="0070C0"/>
                </a:solidFill>
                <a:latin typeface="Bookman Old Style" panose="02050604050505020204" pitchFamily="18" charset="0"/>
              </a:rPr>
              <a:t>’’’</a:t>
            </a:r>
            <a:endParaRPr lang="uk-UA" sz="9600" b="1" dirty="0">
              <a:solidFill>
                <a:srgbClr val="0070C0"/>
              </a:solidFill>
              <a:latin typeface="Bookman Old Style" panose="02050604050505020204" pitchFamily="18" charset="0"/>
            </a:endParaRPr>
          </a:p>
        </p:txBody>
      </p:sp>
      <p:pic>
        <p:nvPicPr>
          <p:cNvPr id="3076" name="Picture 4" descr="C:\Users\Volodymyr\Desktop\пі.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00443" y="4480301"/>
            <a:ext cx="2328792" cy="2328792"/>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4792714" y="4500473"/>
            <a:ext cx="579005" cy="1569660"/>
          </a:xfrm>
          <a:prstGeom prst="rect">
            <a:avLst/>
          </a:prstGeom>
          <a:noFill/>
        </p:spPr>
        <p:txBody>
          <a:bodyPr wrap="none" rtlCol="0">
            <a:spAutoFit/>
          </a:bodyPr>
          <a:lstStyle/>
          <a:p>
            <a:r>
              <a:rPr lang="uk-UA" sz="9600" b="1" dirty="0" smtClean="0">
                <a:solidFill>
                  <a:srgbClr val="0070C0"/>
                </a:solidFill>
                <a:latin typeface="Bookman Old Style" panose="02050604050505020204" pitchFamily="18" charset="0"/>
              </a:rPr>
              <a:t>’</a:t>
            </a:r>
            <a:endParaRPr lang="uk-UA" sz="9600" b="1" dirty="0">
              <a:solidFill>
                <a:srgbClr val="0070C0"/>
              </a:solidFill>
              <a:latin typeface="Bookman Old Style" panose="02050604050505020204" pitchFamily="18" charset="0"/>
            </a:endParaRPr>
          </a:p>
        </p:txBody>
      </p:sp>
      <p:pic>
        <p:nvPicPr>
          <p:cNvPr id="3077" name="Picture 5" descr="C:\Users\Volodymyr\Desktop\Безымянный.png"/>
          <p:cNvPicPr>
            <a:picLocks noChangeAspect="1" noChangeArrowheads="1"/>
          </p:cNvPicPr>
          <p:nvPr/>
        </p:nvPicPr>
        <p:blipFill rotWithShape="1">
          <a:blip r:embed="rId5">
            <a:extLst>
              <a:ext uri="{28A0092B-C50C-407E-A947-70E740481C1C}">
                <a14:useLocalDpi xmlns="" xmlns:a14="http://schemas.microsoft.com/office/drawing/2010/main" val="0"/>
              </a:ext>
            </a:extLst>
          </a:blip>
          <a:srcRect r="73122" b="64042"/>
          <a:stretch/>
        </p:blipFill>
        <p:spPr bwMode="auto">
          <a:xfrm>
            <a:off x="3225762" y="4710900"/>
            <a:ext cx="1596705" cy="1602198"/>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10"/>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8100392" y="5577911"/>
            <a:ext cx="673086" cy="984806"/>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55009888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Volodymyr\Desktop\1460524625_blog-img-3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4"/>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r="6439"/>
          <a:stretch/>
        </p:blipFill>
        <p:spPr bwMode="auto">
          <a:xfrm>
            <a:off x="3203848" y="3612755"/>
            <a:ext cx="864096" cy="504739"/>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4"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5616" y="5898445"/>
            <a:ext cx="720080" cy="49884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5" name="Picture 6"/>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185" b="27299"/>
          <a:stretch/>
        </p:blipFill>
        <p:spPr bwMode="auto">
          <a:xfrm>
            <a:off x="6032213" y="4946741"/>
            <a:ext cx="917629" cy="57159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6" name="Picture 7"/>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50000" t="9068" r="8241" b="40932"/>
          <a:stretch/>
        </p:blipFill>
        <p:spPr bwMode="auto">
          <a:xfrm rot="1232749">
            <a:off x="566454" y="4335090"/>
            <a:ext cx="642475" cy="680099"/>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7" name="Picture 8"/>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6348673" y="1628800"/>
            <a:ext cx="601169" cy="612099"/>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8" name="Picture 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435837" y="5503991"/>
            <a:ext cx="607532" cy="60569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9" name="Picture 10"/>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7215531" y="4886150"/>
            <a:ext cx="596559" cy="69277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91429796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uk-UA" sz="3600" b="1" i="1" dirty="0" smtClean="0">
                <a:solidFill>
                  <a:srgbClr val="0070C0"/>
                </a:solidFill>
                <a:latin typeface="Bookman Old Style" panose="02050604050505020204" pitchFamily="18" charset="0"/>
              </a:rPr>
              <a:t>«Золота пшениця стане нагадувати мені про тебе…»</a:t>
            </a:r>
            <a:endParaRPr lang="uk-UA" sz="3600" b="1" i="1" dirty="0">
              <a:solidFill>
                <a:srgbClr val="0070C0"/>
              </a:solidFill>
              <a:latin typeface="Bookman Old Style" panose="02050604050505020204" pitchFamily="18" charset="0"/>
            </a:endParaRPr>
          </a:p>
        </p:txBody>
      </p:sp>
      <p:pic>
        <p:nvPicPr>
          <p:cNvPr id="4098" name="Picture 2" descr="C:\Users\Volodymyr\Desktop\367339_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412776"/>
            <a:ext cx="9144000" cy="544522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1538818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uk-UA"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       Автори проекту: </a:t>
            </a:r>
            <a:endParaRPr lang="uk-UA"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3" name="Місце для вмісту 2"/>
          <p:cNvSpPr>
            <a:spLocks noGrp="1"/>
          </p:cNvSpPr>
          <p:nvPr>
            <p:ph idx="1"/>
          </p:nvPr>
        </p:nvSpPr>
        <p:spPr>
          <a:xfrm>
            <a:off x="1691680" y="1124744"/>
            <a:ext cx="6984776" cy="5145435"/>
          </a:xfrm>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buFont typeface="Wingdings" panose="05000000000000000000" pitchFamily="2" charset="2"/>
              <a:buChar char="Ø"/>
            </a:pPr>
            <a:r>
              <a:rPr lang="uk-UA" sz="2000" b="1" i="1" dirty="0" err="1">
                <a:latin typeface="Book Antiqua" panose="02040602050305030304" pitchFamily="18" charset="0"/>
              </a:rPr>
              <a:t>Гургулович</a:t>
            </a:r>
            <a:r>
              <a:rPr lang="uk-UA" sz="2000" b="1" i="1" dirty="0">
                <a:latin typeface="Book Antiqua" panose="02040602050305030304" pitchFamily="18" charset="0"/>
              </a:rPr>
              <a:t> Лариса </a:t>
            </a:r>
            <a:r>
              <a:rPr lang="uk-UA" sz="2000" b="1" i="1" dirty="0" smtClean="0">
                <a:latin typeface="Book Antiqua" panose="02040602050305030304" pitchFamily="18" charset="0"/>
              </a:rPr>
              <a:t>Михайлівна, вчитель </a:t>
            </a:r>
            <a:r>
              <a:rPr lang="uk-UA" sz="2000" b="1" i="1" dirty="0">
                <a:latin typeface="Book Antiqua" panose="02040602050305030304" pitchFamily="18" charset="0"/>
              </a:rPr>
              <a:t>зарубіжної літератури </a:t>
            </a:r>
            <a:r>
              <a:rPr lang="uk-UA" sz="2000" b="1" i="1" dirty="0" err="1">
                <a:latin typeface="Book Antiqua" panose="02040602050305030304" pitchFamily="18" charset="0"/>
              </a:rPr>
              <a:t>Яблунівської</a:t>
            </a:r>
            <a:r>
              <a:rPr lang="uk-UA" sz="2000" b="1" i="1" dirty="0">
                <a:latin typeface="Book Antiqua" panose="02040602050305030304" pitchFamily="18" charset="0"/>
              </a:rPr>
              <a:t> ЗОШ І-ІІІ ступенів Косівського </a:t>
            </a:r>
            <a:r>
              <a:rPr lang="uk-UA" sz="2000" b="1" i="1" dirty="0" smtClean="0">
                <a:latin typeface="Book Antiqua" panose="02040602050305030304" pitchFamily="18" charset="0"/>
              </a:rPr>
              <a:t>району</a:t>
            </a:r>
          </a:p>
          <a:p>
            <a:pPr algn="just">
              <a:buFont typeface="Wingdings" panose="05000000000000000000" pitchFamily="2" charset="2"/>
              <a:buChar char="Ø"/>
            </a:pPr>
            <a:r>
              <a:rPr lang="uk-UA" sz="2000" b="1" i="1" dirty="0" err="1" smtClean="0">
                <a:latin typeface="Book Antiqua" panose="02040602050305030304" pitchFamily="18" charset="0"/>
              </a:rPr>
              <a:t>Сенчак</a:t>
            </a:r>
            <a:r>
              <a:rPr lang="uk-UA" sz="2000" b="1" i="1" dirty="0" smtClean="0">
                <a:latin typeface="Book Antiqua" panose="02040602050305030304" pitchFamily="18" charset="0"/>
              </a:rPr>
              <a:t> </a:t>
            </a:r>
            <a:r>
              <a:rPr lang="uk-UA" sz="2000" b="1" i="1" dirty="0">
                <a:latin typeface="Book Antiqua" panose="02040602050305030304" pitchFamily="18" charset="0"/>
              </a:rPr>
              <a:t>Тетяна Ярославівна, вчитель зарубіжної </a:t>
            </a:r>
            <a:r>
              <a:rPr lang="uk-UA" sz="2000" b="1" i="1" dirty="0" smtClean="0">
                <a:latin typeface="Book Antiqua" panose="02040602050305030304" pitchFamily="18" charset="0"/>
              </a:rPr>
              <a:t>літератури природничо-математичного </a:t>
            </a:r>
            <a:r>
              <a:rPr lang="uk-UA" sz="2000" b="1" i="1" dirty="0">
                <a:latin typeface="Book Antiqua" panose="02040602050305030304" pitchFamily="18" charset="0"/>
              </a:rPr>
              <a:t>ліцею </a:t>
            </a:r>
            <a:r>
              <a:rPr lang="uk-UA" sz="2000" b="1" i="1" dirty="0" err="1" smtClean="0">
                <a:latin typeface="Book Antiqua" panose="02040602050305030304" pitchFamily="18" charset="0"/>
              </a:rPr>
              <a:t>м.Долина</a:t>
            </a:r>
            <a:endParaRPr lang="uk-UA" sz="2000" b="1" i="1" dirty="0">
              <a:latin typeface="Book Antiqua" panose="02040602050305030304" pitchFamily="18" charset="0"/>
            </a:endParaRPr>
          </a:p>
          <a:p>
            <a:pPr algn="just">
              <a:buFont typeface="Wingdings" panose="05000000000000000000" pitchFamily="2" charset="2"/>
              <a:buChar char="Ø"/>
            </a:pPr>
            <a:r>
              <a:rPr lang="uk-UA" sz="2000" b="1" i="1" dirty="0" smtClean="0">
                <a:latin typeface="Book Antiqua" panose="02040602050305030304" pitchFamily="18" charset="0"/>
              </a:rPr>
              <a:t>Нечай Руслана Василівна, </a:t>
            </a:r>
            <a:r>
              <a:rPr lang="uk-UA" sz="2000" b="1" i="1" dirty="0">
                <a:latin typeface="Book Antiqua" panose="02040602050305030304" pitchFamily="18" charset="0"/>
              </a:rPr>
              <a:t>вчитель зарубіжної </a:t>
            </a:r>
            <a:r>
              <a:rPr lang="uk-UA" sz="2000" b="1" i="1" dirty="0" smtClean="0">
                <a:latin typeface="Book Antiqua" panose="02040602050305030304" pitchFamily="18" charset="0"/>
              </a:rPr>
              <a:t>літератури </a:t>
            </a:r>
            <a:r>
              <a:rPr lang="uk-UA" sz="2000" b="1" i="1" dirty="0" err="1" smtClean="0">
                <a:latin typeface="Book Antiqua" panose="02040602050305030304" pitchFamily="18" charset="0"/>
              </a:rPr>
              <a:t>Білозоринської</a:t>
            </a:r>
            <a:r>
              <a:rPr lang="uk-UA" sz="2000" b="1" i="1" dirty="0" smtClean="0">
                <a:latin typeface="Book Antiqua" panose="02040602050305030304" pitchFamily="18" charset="0"/>
              </a:rPr>
              <a:t> ЗОШ І-ІІ ступенів </a:t>
            </a:r>
            <a:r>
              <a:rPr lang="uk-UA" sz="2000" b="1" i="1" dirty="0" err="1" smtClean="0">
                <a:latin typeface="Book Antiqua" panose="02040602050305030304" pitchFamily="18" charset="0"/>
              </a:rPr>
              <a:t>Надвірнянського</a:t>
            </a:r>
            <a:r>
              <a:rPr lang="uk-UA" sz="2000" b="1" i="1" dirty="0" smtClean="0">
                <a:latin typeface="Book Antiqua" panose="02040602050305030304" pitchFamily="18" charset="0"/>
              </a:rPr>
              <a:t> району</a:t>
            </a:r>
          </a:p>
          <a:p>
            <a:pPr algn="just">
              <a:buFont typeface="Wingdings" panose="05000000000000000000" pitchFamily="2" charset="2"/>
              <a:buChar char="Ø"/>
            </a:pPr>
            <a:r>
              <a:rPr lang="uk-UA" sz="2000" b="1" i="1" dirty="0" smtClean="0">
                <a:latin typeface="Book Antiqua" panose="02040602050305030304" pitchFamily="18" charset="0"/>
              </a:rPr>
              <a:t>Суворова Ірина Михайлівна, </a:t>
            </a:r>
            <a:r>
              <a:rPr lang="uk-UA" sz="2000" b="1" i="1" dirty="0">
                <a:latin typeface="Book Antiqua" panose="02040602050305030304" pitchFamily="18" charset="0"/>
              </a:rPr>
              <a:t>вчитель зарубіжної </a:t>
            </a:r>
            <a:r>
              <a:rPr lang="uk-UA" sz="2000" b="1" i="1" dirty="0" smtClean="0">
                <a:latin typeface="Book Antiqua" panose="02040602050305030304" pitchFamily="18" charset="0"/>
              </a:rPr>
              <a:t>літератури Коломийської ЗОШ І-ІІІ ступенів №2</a:t>
            </a:r>
          </a:p>
          <a:p>
            <a:pPr algn="just">
              <a:buFont typeface="Wingdings" panose="05000000000000000000" pitchFamily="2" charset="2"/>
              <a:buChar char="Ø"/>
            </a:pPr>
            <a:r>
              <a:rPr lang="uk-UA" sz="2000" b="1" i="1" dirty="0" smtClean="0">
                <a:latin typeface="Book Antiqua" panose="02040602050305030304" pitchFamily="18" charset="0"/>
              </a:rPr>
              <a:t>Гаврилів Ірина Василівна, </a:t>
            </a:r>
            <a:r>
              <a:rPr lang="uk-UA" sz="2000" b="1" i="1" dirty="0">
                <a:latin typeface="Book Antiqua" panose="02040602050305030304" pitchFamily="18" charset="0"/>
              </a:rPr>
              <a:t>вчитель зарубіжної </a:t>
            </a:r>
            <a:r>
              <a:rPr lang="uk-UA" sz="2000" b="1" i="1" dirty="0" smtClean="0">
                <a:latin typeface="Book Antiqua" panose="02040602050305030304" pitchFamily="18" charset="0"/>
              </a:rPr>
              <a:t>літератури </a:t>
            </a:r>
            <a:r>
              <a:rPr lang="uk-UA" sz="2000" b="1" i="1" dirty="0" err="1" smtClean="0">
                <a:latin typeface="Book Antiqua" panose="02040602050305030304" pitchFamily="18" charset="0"/>
              </a:rPr>
              <a:t>Вістівського</a:t>
            </a:r>
            <a:r>
              <a:rPr lang="uk-UA" sz="2000" b="1" i="1" dirty="0" smtClean="0">
                <a:latin typeface="Book Antiqua" panose="02040602050305030304" pitchFamily="18" charset="0"/>
              </a:rPr>
              <a:t> НВК Калуського району</a:t>
            </a:r>
          </a:p>
          <a:p>
            <a:pPr algn="just">
              <a:buFont typeface="Wingdings" panose="05000000000000000000" pitchFamily="2" charset="2"/>
              <a:buChar char="Ø"/>
            </a:pPr>
            <a:r>
              <a:rPr lang="uk-UA" sz="2000" b="1" i="1" dirty="0" err="1" smtClean="0">
                <a:latin typeface="Book Antiqua" panose="02040602050305030304" pitchFamily="18" charset="0"/>
              </a:rPr>
              <a:t>Ославська</a:t>
            </a:r>
            <a:r>
              <a:rPr lang="uk-UA" sz="2000" b="1" i="1" dirty="0" smtClean="0">
                <a:latin typeface="Book Antiqua" panose="02040602050305030304" pitchFamily="18" charset="0"/>
              </a:rPr>
              <a:t> Марія Михайлівна, </a:t>
            </a:r>
            <a:r>
              <a:rPr lang="uk-UA" sz="2000" b="1" i="1" dirty="0">
                <a:latin typeface="Book Antiqua" panose="02040602050305030304" pitchFamily="18" charset="0"/>
              </a:rPr>
              <a:t>вчитель зарубіжної </a:t>
            </a:r>
            <a:r>
              <a:rPr lang="uk-UA" sz="2000" b="1" i="1" dirty="0" smtClean="0">
                <a:latin typeface="Book Antiqua" panose="02040602050305030304" pitchFamily="18" charset="0"/>
              </a:rPr>
              <a:t>літератури Петрівської ЗОШ І-ІІІ ступенів </a:t>
            </a:r>
            <a:r>
              <a:rPr lang="uk-UA" sz="2000" b="1" i="1" dirty="0" err="1" smtClean="0">
                <a:latin typeface="Book Antiqua" panose="02040602050305030304" pitchFamily="18" charset="0"/>
              </a:rPr>
              <a:t>Тлумацького</a:t>
            </a:r>
            <a:r>
              <a:rPr lang="uk-UA" sz="2000" b="1" i="1" dirty="0" smtClean="0">
                <a:latin typeface="Book Antiqua" panose="02040602050305030304" pitchFamily="18" charset="0"/>
              </a:rPr>
              <a:t> району</a:t>
            </a:r>
          </a:p>
          <a:p>
            <a:pPr algn="just">
              <a:buFont typeface="Wingdings" panose="05000000000000000000" pitchFamily="2" charset="2"/>
              <a:buChar char="Ø"/>
            </a:pPr>
            <a:endParaRPr lang="uk-UA" sz="2000" b="1" i="1" dirty="0" smtClean="0"/>
          </a:p>
          <a:p>
            <a:pPr algn="just">
              <a:buFont typeface="Wingdings" panose="05000000000000000000" pitchFamily="2" charset="2"/>
              <a:buChar char="Ø"/>
            </a:pPr>
            <a:endParaRPr lang="uk-UA" sz="2200" b="1" i="1" dirty="0"/>
          </a:p>
          <a:p>
            <a:pPr algn="just"/>
            <a:endParaRPr lang="uk-UA" sz="2400" b="1" dirty="0"/>
          </a:p>
        </p:txBody>
      </p:sp>
    </p:spTree>
    <p:extLst>
      <p:ext uri="{BB962C8B-B14F-4D97-AF65-F5344CB8AC3E}">
        <p14:creationId xmlns="" xmlns:p14="http://schemas.microsoft.com/office/powerpoint/2010/main" val="213367268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тексту 5"/>
          <p:cNvSpPr>
            <a:spLocks noGrp="1"/>
          </p:cNvSpPr>
          <p:nvPr>
            <p:ph type="body" sz="half" idx="2"/>
          </p:nvPr>
        </p:nvSpPr>
        <p:spPr>
          <a:xfrm>
            <a:off x="4211960" y="332657"/>
            <a:ext cx="4608512" cy="5616624"/>
          </a:xfrm>
        </p:spPr>
        <p:txBody>
          <a:bodyPr>
            <a:normAutofit fontScale="77500" lnSpcReduction="20000"/>
          </a:bodyPr>
          <a:lstStyle/>
          <a:p>
            <a:pPr algn="ctr"/>
            <a:endParaRPr lang="uk-UA" sz="2000" dirty="0" smtClean="0"/>
          </a:p>
          <a:p>
            <a:pPr algn="ctr"/>
            <a:endParaRPr lang="uk-UA" sz="2400" b="1" dirty="0" smtClean="0">
              <a:solidFill>
                <a:srgbClr val="002060"/>
              </a:solidFill>
              <a:latin typeface="Bookman Old Style" panose="02050604050505020204" pitchFamily="18" charset="0"/>
              <a:cs typeface="DaunPenh" panose="01010101010101010101" pitchFamily="2" charset="0"/>
            </a:endParaRPr>
          </a:p>
          <a:p>
            <a:pPr algn="just"/>
            <a:r>
              <a:rPr lang="uk-UA" sz="2400" b="1" dirty="0" smtClean="0">
                <a:solidFill>
                  <a:srgbClr val="002060"/>
                </a:solidFill>
                <a:latin typeface="Bookman Old Style" panose="02050604050505020204" pitchFamily="18" charset="0"/>
                <a:cs typeface="DaunPenh" panose="01010101010101010101" pitchFamily="2" charset="0"/>
              </a:rPr>
              <a:t>Є </a:t>
            </a:r>
            <a:r>
              <a:rPr lang="uk-UA" sz="2400" b="1" dirty="0">
                <a:solidFill>
                  <a:srgbClr val="002060"/>
                </a:solidFill>
                <a:latin typeface="Bookman Old Style" panose="02050604050505020204" pitchFamily="18" charset="0"/>
                <a:cs typeface="DaunPenh" panose="01010101010101010101" pitchFamily="2" charset="0"/>
              </a:rPr>
              <a:t>на світі чимало  книжок,                                                                                                          </a:t>
            </a:r>
          </a:p>
          <a:p>
            <a:pPr algn="just"/>
            <a:r>
              <a:rPr lang="uk-UA" sz="2400" b="1" dirty="0">
                <a:solidFill>
                  <a:srgbClr val="002060"/>
                </a:solidFill>
                <a:latin typeface="Bookman Old Style" panose="02050604050505020204" pitchFamily="18" charset="0"/>
                <a:cs typeface="DaunPenh" panose="01010101010101010101" pitchFamily="2" charset="0"/>
              </a:rPr>
              <a:t>Що наповнюють душу по вінця.                                                                                                       </a:t>
            </a:r>
          </a:p>
          <a:p>
            <a:pPr algn="just"/>
            <a:r>
              <a:rPr lang="uk-UA" sz="2400" b="1" dirty="0">
                <a:solidFill>
                  <a:srgbClr val="002060"/>
                </a:solidFill>
                <a:latin typeface="Bookman Old Style" panose="02050604050505020204" pitchFamily="18" charset="0"/>
                <a:cs typeface="DaunPenh" panose="01010101010101010101" pitchFamily="2" charset="0"/>
              </a:rPr>
              <a:t>Та з усіх </a:t>
            </a:r>
            <a:r>
              <a:rPr lang="uk-UA" sz="2400" b="1" dirty="0" err="1">
                <a:solidFill>
                  <a:srgbClr val="002060"/>
                </a:solidFill>
                <a:latin typeface="Bookman Old Style" panose="02050604050505020204" pitchFamily="18" charset="0"/>
                <a:cs typeface="DaunPenh" panose="01010101010101010101" pitchFamily="2" charset="0"/>
              </a:rPr>
              <a:t>оберу</a:t>
            </a:r>
            <a:r>
              <a:rPr lang="uk-UA" sz="2400" b="1" dirty="0">
                <a:solidFill>
                  <a:srgbClr val="002060"/>
                </a:solidFill>
                <a:latin typeface="Bookman Old Style" panose="02050604050505020204" pitchFamily="18" charset="0"/>
                <a:cs typeface="DaunPenh" panose="01010101010101010101" pitchFamily="2" charset="0"/>
              </a:rPr>
              <a:t> я стежок</a:t>
            </a:r>
          </a:p>
          <a:p>
            <a:pPr algn="just"/>
            <a:r>
              <a:rPr lang="uk-UA" sz="2400" b="1" dirty="0">
                <a:solidFill>
                  <a:srgbClr val="002060"/>
                </a:solidFill>
                <a:latin typeface="Bookman Old Style" panose="02050604050505020204" pitchFamily="18" charset="0"/>
                <a:cs typeface="DaunPenh" panose="01010101010101010101" pitchFamily="2" charset="0"/>
              </a:rPr>
              <a:t>Ту, що йде до «Маленького принца</a:t>
            </a:r>
            <a:r>
              <a:rPr lang="uk-UA" sz="2400" b="1" dirty="0" smtClean="0">
                <a:solidFill>
                  <a:srgbClr val="002060"/>
                </a:solidFill>
                <a:latin typeface="Bookman Old Style" panose="02050604050505020204" pitchFamily="18" charset="0"/>
                <a:cs typeface="DaunPenh" panose="01010101010101010101" pitchFamily="2" charset="0"/>
              </a:rPr>
              <a:t>».</a:t>
            </a:r>
            <a:endParaRPr lang="uk-UA" sz="2400" b="1" dirty="0">
              <a:solidFill>
                <a:srgbClr val="002060"/>
              </a:solidFill>
              <a:latin typeface="Bookman Old Style" panose="02050604050505020204" pitchFamily="18" charset="0"/>
              <a:cs typeface="DaunPenh" panose="01010101010101010101" pitchFamily="2" charset="0"/>
            </a:endParaRPr>
          </a:p>
          <a:p>
            <a:pPr algn="ctr"/>
            <a:r>
              <a:rPr lang="uk-UA" sz="2400" b="1" dirty="0" smtClean="0">
                <a:solidFill>
                  <a:srgbClr val="002060"/>
                </a:solidFill>
                <a:latin typeface="Bookman Old Style" panose="02050604050505020204" pitchFamily="18" charset="0"/>
                <a:cs typeface="DaunPenh" panose="01010101010101010101" pitchFamily="2" charset="0"/>
              </a:rPr>
              <a:t>                    </a:t>
            </a:r>
            <a:endParaRPr lang="uk-UA" sz="2400" b="1" dirty="0">
              <a:solidFill>
                <a:srgbClr val="002060"/>
              </a:solidFill>
              <a:latin typeface="Bookman Old Style" panose="02050604050505020204" pitchFamily="18" charset="0"/>
              <a:cs typeface="DaunPenh" panose="01010101010101010101" pitchFamily="2" charset="0"/>
            </a:endParaRPr>
          </a:p>
          <a:p>
            <a:pPr algn="ctr"/>
            <a:endParaRPr lang="uk-UA" sz="2400" b="1" dirty="0" smtClean="0">
              <a:solidFill>
                <a:srgbClr val="002060"/>
              </a:solidFill>
              <a:latin typeface="Bookman Old Style" panose="02050604050505020204" pitchFamily="18" charset="0"/>
              <a:cs typeface="DaunPenh" panose="01010101010101010101" pitchFamily="2" charset="0"/>
            </a:endParaRPr>
          </a:p>
          <a:p>
            <a:pPr algn="ctr"/>
            <a:r>
              <a:rPr lang="uk-UA" sz="2400" b="1" dirty="0" smtClean="0">
                <a:solidFill>
                  <a:srgbClr val="002060"/>
                </a:solidFill>
                <a:latin typeface="Bookman Old Style" panose="02050604050505020204" pitchFamily="18" charset="0"/>
                <a:cs typeface="DaunPenh" panose="01010101010101010101" pitchFamily="2" charset="0"/>
              </a:rPr>
              <a:t>  </a:t>
            </a:r>
            <a:r>
              <a:rPr lang="uk-UA" sz="2400" b="1" dirty="0">
                <a:solidFill>
                  <a:srgbClr val="002060"/>
                </a:solidFill>
                <a:latin typeface="Bookman Old Style" panose="02050604050505020204" pitchFamily="18" charset="0"/>
                <a:cs typeface="DaunPenh" panose="01010101010101010101" pitchFamily="2" charset="0"/>
              </a:rPr>
              <a:t>Казка ця облетіла весь світ.                                                                                                                                              </a:t>
            </a:r>
          </a:p>
          <a:p>
            <a:pPr algn="ctr"/>
            <a:r>
              <a:rPr lang="uk-UA" sz="2400" b="1" dirty="0" smtClean="0">
                <a:solidFill>
                  <a:srgbClr val="002060"/>
                </a:solidFill>
                <a:latin typeface="Bookman Old Style" panose="02050604050505020204" pitchFamily="18" charset="0"/>
                <a:cs typeface="DaunPenh" panose="01010101010101010101" pitchFamily="2" charset="0"/>
              </a:rPr>
              <a:t>     У </a:t>
            </a:r>
            <a:r>
              <a:rPr lang="uk-UA" sz="2400" b="1" dirty="0">
                <a:solidFill>
                  <a:srgbClr val="002060"/>
                </a:solidFill>
                <a:latin typeface="Bookman Old Style" panose="02050604050505020204" pitchFamily="18" charset="0"/>
                <a:cs typeface="DaunPenh" panose="01010101010101010101" pitchFamily="2" charset="0"/>
              </a:rPr>
              <a:t>ній мудрості чисте озерце.                                                                                                              </a:t>
            </a:r>
          </a:p>
          <a:p>
            <a:pPr algn="ctr"/>
            <a:r>
              <a:rPr lang="uk-UA" sz="2400" b="1" dirty="0">
                <a:solidFill>
                  <a:srgbClr val="002060"/>
                </a:solidFill>
                <a:latin typeface="Bookman Old Style" panose="02050604050505020204" pitchFamily="18" charset="0"/>
                <a:cs typeface="DaunPenh" panose="01010101010101010101" pitchFamily="2" charset="0"/>
              </a:rPr>
              <a:t>Шле вам зоряний  принц заповіт:                                                                                             </a:t>
            </a:r>
          </a:p>
          <a:p>
            <a:pPr algn="ctr"/>
            <a:r>
              <a:rPr lang="uk-UA" sz="2400" b="1" dirty="0" smtClean="0">
                <a:solidFill>
                  <a:srgbClr val="002060"/>
                </a:solidFill>
                <a:latin typeface="Bookman Old Style" panose="02050604050505020204" pitchFamily="18" charset="0"/>
                <a:cs typeface="DaunPenh" panose="01010101010101010101" pitchFamily="2" charset="0"/>
              </a:rPr>
              <a:t> «</a:t>
            </a:r>
            <a:r>
              <a:rPr lang="uk-UA" sz="2400" b="1" dirty="0">
                <a:solidFill>
                  <a:srgbClr val="002060"/>
                </a:solidFill>
                <a:latin typeface="Bookman Old Style" panose="02050604050505020204" pitchFamily="18" charset="0"/>
                <a:cs typeface="DaunPenh" panose="01010101010101010101" pitchFamily="2" charset="0"/>
              </a:rPr>
              <a:t>Вчіться, люди, «бачити серцем»!</a:t>
            </a:r>
          </a:p>
          <a:p>
            <a:pPr algn="ctr"/>
            <a:r>
              <a:rPr lang="uk-UA" sz="2400" b="1" dirty="0">
                <a:solidFill>
                  <a:srgbClr val="002060"/>
                </a:solidFill>
                <a:latin typeface="Bookman Old Style" panose="02050604050505020204" pitchFamily="18" charset="0"/>
                <a:cs typeface="DaunPenh" panose="01010101010101010101" pitchFamily="2" charset="0"/>
              </a:rPr>
              <a:t>                                     </a:t>
            </a:r>
            <a:endParaRPr lang="uk-UA" sz="2400" b="1" dirty="0" smtClean="0">
              <a:solidFill>
                <a:srgbClr val="002060"/>
              </a:solidFill>
              <a:latin typeface="Bookman Old Style" panose="02050604050505020204" pitchFamily="18" charset="0"/>
              <a:cs typeface="DaunPenh" panose="01010101010101010101" pitchFamily="2" charset="0"/>
            </a:endParaRPr>
          </a:p>
          <a:p>
            <a:pPr algn="r"/>
            <a:r>
              <a:rPr lang="uk-UA" sz="2400" b="1" dirty="0" smtClean="0">
                <a:solidFill>
                  <a:srgbClr val="002060"/>
                </a:solidFill>
                <a:latin typeface="Bookman Old Style" panose="02050604050505020204" pitchFamily="18" charset="0"/>
                <a:cs typeface="DaunPenh" panose="01010101010101010101" pitchFamily="2" charset="0"/>
              </a:rPr>
              <a:t>О</a:t>
            </a:r>
            <a:r>
              <a:rPr lang="uk-UA" sz="2400" b="1" dirty="0">
                <a:solidFill>
                  <a:srgbClr val="002060"/>
                </a:solidFill>
                <a:latin typeface="Bookman Old Style" panose="02050604050505020204" pitchFamily="18" charset="0"/>
                <a:cs typeface="DaunPenh" panose="01010101010101010101" pitchFamily="2" charset="0"/>
              </a:rPr>
              <a:t>. </a:t>
            </a:r>
            <a:r>
              <a:rPr lang="uk-UA" sz="2400" b="1" dirty="0" err="1" smtClean="0">
                <a:solidFill>
                  <a:srgbClr val="002060"/>
                </a:solidFill>
                <a:latin typeface="Bookman Old Style" panose="02050604050505020204" pitchFamily="18" charset="0"/>
                <a:cs typeface="DaunPenh" panose="01010101010101010101" pitchFamily="2" charset="0"/>
              </a:rPr>
              <a:t>Надворна</a:t>
            </a:r>
            <a:endParaRPr lang="uk-UA" sz="2400" b="1" dirty="0" smtClean="0">
              <a:solidFill>
                <a:srgbClr val="002060"/>
              </a:solidFill>
              <a:latin typeface="Bookman Old Style" panose="02050604050505020204" pitchFamily="18" charset="0"/>
              <a:cs typeface="DaunPenh" panose="01010101010101010101" pitchFamily="2" charset="0"/>
            </a:endParaRPr>
          </a:p>
          <a:p>
            <a:pPr algn="r"/>
            <a:r>
              <a:rPr lang="uk-UA" sz="2400" b="1" dirty="0" smtClean="0">
                <a:solidFill>
                  <a:srgbClr val="002060"/>
                </a:solidFill>
                <a:latin typeface="Bookman Old Style" panose="02050604050505020204" pitchFamily="18" charset="0"/>
                <a:cs typeface="DaunPenh" panose="01010101010101010101" pitchFamily="2" charset="0"/>
              </a:rPr>
              <a:t> </a:t>
            </a:r>
            <a:r>
              <a:rPr lang="uk-UA" sz="2400" b="1" dirty="0">
                <a:solidFill>
                  <a:srgbClr val="002060"/>
                </a:solidFill>
                <a:latin typeface="Bookman Old Style" panose="02050604050505020204" pitchFamily="18" charset="0"/>
                <a:cs typeface="DaunPenh" panose="01010101010101010101" pitchFamily="2" charset="0"/>
              </a:rPr>
              <a:t>«Зоряна згадка»</a:t>
            </a:r>
          </a:p>
          <a:p>
            <a:pPr algn="ctr"/>
            <a:endParaRPr lang="uk-UA" dirty="0"/>
          </a:p>
        </p:txBody>
      </p:sp>
      <p:pic>
        <p:nvPicPr>
          <p:cNvPr id="4098" name="Picture 2" descr="C:\Users\Volodymyr\Desktop\картинки для маленького принца\1010915624.jpg"/>
          <p:cNvPicPr>
            <a:picLocks noGrp="1" noChangeAspect="1" noChangeArrowheads="1"/>
          </p:cNvPicPr>
          <p:nvPr>
            <p:ph idx="1"/>
          </p:nvPr>
        </p:nvPicPr>
        <p:blipFill rotWithShape="1">
          <a:blip r:embed="rId2">
            <a:extLst>
              <a:ext uri="{28A0092B-C50C-407E-A947-70E740481C1C}">
                <a14:useLocalDpi xmlns="" xmlns:a14="http://schemas.microsoft.com/office/drawing/2010/main" val="0"/>
              </a:ext>
            </a:extLst>
          </a:blip>
          <a:srcRect t="4396" r="3722" b="5712"/>
          <a:stretch/>
        </p:blipFill>
        <p:spPr bwMode="auto">
          <a:xfrm>
            <a:off x="1187624" y="330610"/>
            <a:ext cx="2272630" cy="313005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99792" y="3429000"/>
            <a:ext cx="2179056" cy="288032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78732262"/>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тексту 3"/>
          <p:cNvSpPr>
            <a:spLocks noGrp="1"/>
          </p:cNvSpPr>
          <p:nvPr>
            <p:ph sz="half" idx="1"/>
          </p:nvPr>
        </p:nvSpPr>
        <p:spPr>
          <a:xfrm>
            <a:off x="827584" y="620689"/>
            <a:ext cx="3960440" cy="3379815"/>
          </a:xfrm>
          <a:gradFill>
            <a:gsLst>
              <a:gs pos="0">
                <a:schemeClr val="accent4">
                  <a:tint val="50000"/>
                  <a:satMod val="300000"/>
                  <a:lumMod val="98000"/>
                  <a:alpha val="26000"/>
                </a:schemeClr>
              </a:gs>
              <a:gs pos="35000">
                <a:schemeClr val="accent4">
                  <a:tint val="37000"/>
                  <a:satMod val="300000"/>
                </a:schemeClr>
              </a:gs>
              <a:gs pos="100000">
                <a:schemeClr val="accent4">
                  <a:tint val="15000"/>
                  <a:satMod val="350000"/>
                </a:schemeClr>
              </a:gs>
            </a:gsLst>
          </a:gradFill>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uk-UA" dirty="0" smtClean="0">
                <a:solidFill>
                  <a:srgbClr val="0070C0"/>
                </a:solidFill>
                <a:latin typeface="Comic Sans MS" panose="030F0702030302020204" pitchFamily="66" charset="0"/>
              </a:rPr>
              <a:t>Актуальність проекту</a:t>
            </a:r>
            <a:r>
              <a:rPr lang="en-US" dirty="0" smtClean="0">
                <a:solidFill>
                  <a:srgbClr val="0070C0"/>
                </a:solidFill>
                <a:latin typeface="Comic Sans MS" panose="030F0702030302020204" pitchFamily="66" charset="0"/>
              </a:rPr>
              <a:t>:</a:t>
            </a:r>
            <a:endParaRPr lang="uk-UA" dirty="0">
              <a:solidFill>
                <a:srgbClr val="0070C0"/>
              </a:solidFill>
              <a:latin typeface="Comic Sans MS" panose="030F0702030302020204" pitchFamily="66" charset="0"/>
            </a:endParaRPr>
          </a:p>
          <a:p>
            <a:pPr marL="0" indent="0" algn="just">
              <a:lnSpc>
                <a:spcPct val="120000"/>
              </a:lnSpc>
            </a:pPr>
            <a:r>
              <a:rPr lang="uk-UA" dirty="0" smtClean="0">
                <a:ea typeface="Times New Roman"/>
                <a:cs typeface="Times New Roman"/>
              </a:rPr>
              <a:t>існує </a:t>
            </a:r>
            <a:r>
              <a:rPr lang="uk-UA" dirty="0">
                <a:ea typeface="Times New Roman"/>
                <a:cs typeface="Times New Roman"/>
              </a:rPr>
              <a:t>велика небезпека морального і духовного падіння людства, </a:t>
            </a:r>
            <a:r>
              <a:rPr lang="uk-UA" dirty="0" smtClean="0">
                <a:ea typeface="Times New Roman"/>
                <a:cs typeface="Times New Roman"/>
              </a:rPr>
              <a:t>дегуманізаці</a:t>
            </a:r>
            <a:r>
              <a:rPr lang="uk-UA" dirty="0" smtClean="0">
                <a:ea typeface="Times New Roman"/>
                <a:cs typeface="Times New Roman"/>
              </a:rPr>
              <a:t>ї</a:t>
            </a:r>
            <a:r>
              <a:rPr lang="uk-UA" dirty="0" smtClean="0">
                <a:ea typeface="Times New Roman"/>
                <a:cs typeface="Times New Roman"/>
              </a:rPr>
              <a:t> </a:t>
            </a:r>
            <a:r>
              <a:rPr lang="uk-UA" dirty="0">
                <a:ea typeface="Times New Roman"/>
                <a:cs typeface="Times New Roman"/>
              </a:rPr>
              <a:t>суспільства</a:t>
            </a:r>
            <a:r>
              <a:rPr lang="ru-RU" dirty="0">
                <a:ea typeface="Times New Roman"/>
                <a:cs typeface="Times New Roman"/>
              </a:rPr>
              <a:t>;</a:t>
            </a:r>
            <a:r>
              <a:rPr lang="uk-UA" dirty="0">
                <a:ea typeface="Times New Roman"/>
                <a:cs typeface="Times New Roman"/>
              </a:rPr>
              <a:t> </a:t>
            </a:r>
            <a:endParaRPr lang="uk-UA" dirty="0" smtClean="0">
              <a:ea typeface="Times New Roman"/>
              <a:cs typeface="Times New Roman"/>
            </a:endParaRPr>
          </a:p>
          <a:p>
            <a:pPr marL="0" indent="0" algn="just">
              <a:lnSpc>
                <a:spcPct val="120000"/>
              </a:lnSpc>
            </a:pPr>
            <a:r>
              <a:rPr lang="uk-UA" dirty="0" smtClean="0">
                <a:ea typeface="Times New Roman"/>
                <a:cs typeface="Times New Roman"/>
              </a:rPr>
              <a:t>т</a:t>
            </a:r>
            <a:r>
              <a:rPr lang="uk-UA" dirty="0" smtClean="0">
                <a:ea typeface="Times New Roman"/>
                <a:cs typeface="Times New Roman"/>
              </a:rPr>
              <a:t>вір внесено у шкільну програму;</a:t>
            </a:r>
          </a:p>
          <a:p>
            <a:pPr marL="0" indent="0" algn="just">
              <a:lnSpc>
                <a:spcPct val="120000"/>
              </a:lnSpc>
            </a:pPr>
            <a:r>
              <a:rPr lang="uk-UA" dirty="0" smtClean="0">
                <a:ea typeface="Times New Roman"/>
                <a:cs typeface="Times New Roman"/>
              </a:rPr>
              <a:t>г</a:t>
            </a:r>
            <a:r>
              <a:rPr lang="uk-UA" dirty="0" smtClean="0">
                <a:ea typeface="Times New Roman"/>
                <a:cs typeface="Times New Roman"/>
              </a:rPr>
              <a:t>ра – найдоступніша форма засвоєння знань, розвитку умінь, формування переконань.</a:t>
            </a:r>
          </a:p>
          <a:p>
            <a:pPr marL="0" indent="0">
              <a:buNone/>
            </a:pPr>
            <a:endParaRPr lang="uk-UA" dirty="0"/>
          </a:p>
        </p:txBody>
      </p:sp>
      <p:sp>
        <p:nvSpPr>
          <p:cNvPr id="6" name="Місце для вмісту 5"/>
          <p:cNvSpPr>
            <a:spLocks noGrp="1"/>
          </p:cNvSpPr>
          <p:nvPr>
            <p:ph sz="half" idx="2"/>
          </p:nvPr>
        </p:nvSpPr>
        <p:spPr>
          <a:xfrm>
            <a:off x="5105400" y="620688"/>
            <a:ext cx="3499048" cy="5505475"/>
          </a:xfrm>
          <a:gradFill>
            <a:gsLst>
              <a:gs pos="0">
                <a:schemeClr val="accent1">
                  <a:tint val="50000"/>
                  <a:satMod val="300000"/>
                  <a:alpha val="7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uk-UA" dirty="0" smtClean="0">
                <a:solidFill>
                  <a:srgbClr val="0070C0"/>
                </a:solidFill>
                <a:latin typeface="Comic Sans MS" panose="030F0702030302020204" pitchFamily="66" charset="0"/>
              </a:rPr>
              <a:t>Мета проекту</a:t>
            </a:r>
            <a:r>
              <a:rPr lang="en-US" dirty="0" smtClean="0">
                <a:solidFill>
                  <a:srgbClr val="0070C0"/>
                </a:solidFill>
                <a:latin typeface="Comic Sans MS" panose="030F0702030302020204" pitchFamily="66" charset="0"/>
              </a:rPr>
              <a:t>:</a:t>
            </a:r>
            <a:endParaRPr lang="uk-UA" dirty="0" smtClean="0">
              <a:solidFill>
                <a:srgbClr val="0070C0"/>
              </a:solidFill>
              <a:latin typeface="Comic Sans MS" panose="030F0702030302020204" pitchFamily="66" charset="0"/>
            </a:endParaRPr>
          </a:p>
          <a:p>
            <a:pPr lvl="0" algn="just">
              <a:lnSpc>
                <a:spcPct val="115000"/>
              </a:lnSpc>
              <a:spcBef>
                <a:spcPts val="0"/>
              </a:spcBef>
              <a:buFont typeface="Times New Roman"/>
              <a:buChar char="-"/>
            </a:pPr>
            <a:r>
              <a:rPr lang="uk-UA" dirty="0">
                <a:ea typeface="Times New Roman"/>
                <a:cs typeface="Times New Roman"/>
              </a:rPr>
              <a:t>вчити учнів працювати з </a:t>
            </a:r>
            <a:r>
              <a:rPr lang="uk-UA" dirty="0" smtClean="0">
                <a:ea typeface="Times New Roman"/>
                <a:cs typeface="Times New Roman"/>
              </a:rPr>
              <a:t>текстом, віднаходити підтекст притчі, </a:t>
            </a:r>
          </a:p>
          <a:p>
            <a:pPr lvl="0" algn="just">
              <a:lnSpc>
                <a:spcPct val="115000"/>
              </a:lnSpc>
              <a:spcBef>
                <a:spcPts val="0"/>
              </a:spcBef>
              <a:buFont typeface="Times New Roman"/>
              <a:buChar char="-"/>
            </a:pPr>
            <a:r>
              <a:rPr lang="uk-UA" dirty="0" smtClean="0">
                <a:ea typeface="Times New Roman"/>
                <a:cs typeface="Times New Roman"/>
              </a:rPr>
              <a:t>розвивати </a:t>
            </a:r>
            <a:r>
              <a:rPr lang="uk-UA" dirty="0">
                <a:ea typeface="Times New Roman"/>
                <a:cs typeface="Times New Roman"/>
              </a:rPr>
              <a:t>критичне мислення і вміння висловлювати свою думку; </a:t>
            </a:r>
            <a:endParaRPr lang="uk-UA" dirty="0" smtClean="0">
              <a:ea typeface="Times New Roman"/>
              <a:cs typeface="Times New Roman"/>
            </a:endParaRPr>
          </a:p>
          <a:p>
            <a:pPr lvl="0" algn="just">
              <a:lnSpc>
                <a:spcPct val="115000"/>
              </a:lnSpc>
              <a:spcBef>
                <a:spcPts val="0"/>
              </a:spcBef>
              <a:buFont typeface="Times New Roman"/>
              <a:buChar char="-"/>
            </a:pPr>
            <a:r>
              <a:rPr lang="uk-UA" dirty="0" smtClean="0">
                <a:ea typeface="Times New Roman"/>
                <a:cs typeface="Times New Roman"/>
              </a:rPr>
              <a:t>формувати </a:t>
            </a:r>
            <a:r>
              <a:rPr lang="uk-UA" dirty="0">
                <a:ea typeface="Times New Roman"/>
                <a:cs typeface="Times New Roman"/>
              </a:rPr>
              <a:t>світоглядні засади учнів, в основі яких </a:t>
            </a:r>
            <a:r>
              <a:rPr lang="uk-UA" dirty="0" smtClean="0">
                <a:ea typeface="Times New Roman"/>
                <a:cs typeface="Times New Roman"/>
              </a:rPr>
              <a:t>лежать: любов</a:t>
            </a:r>
            <a:r>
              <a:rPr lang="uk-UA" dirty="0">
                <a:ea typeface="Times New Roman"/>
                <a:cs typeface="Times New Roman"/>
              </a:rPr>
              <a:t>, дружба, жертовність, </a:t>
            </a:r>
            <a:r>
              <a:rPr lang="uk-UA" dirty="0" smtClean="0">
                <a:ea typeface="Times New Roman"/>
                <a:cs typeface="Times New Roman"/>
              </a:rPr>
              <a:t>відповідальність.</a:t>
            </a:r>
          </a:p>
          <a:p>
            <a:pPr lvl="0" algn="just">
              <a:lnSpc>
                <a:spcPct val="115000"/>
              </a:lnSpc>
              <a:spcBef>
                <a:spcPts val="0"/>
              </a:spcBef>
              <a:buFont typeface="Times New Roman"/>
              <a:buChar char="-"/>
            </a:pPr>
            <a:endParaRPr lang="uk-UA" sz="2000" dirty="0">
              <a:latin typeface="Calibri"/>
              <a:ea typeface="Times New Roman"/>
              <a:cs typeface="Times New Roman"/>
            </a:endParaRPr>
          </a:p>
          <a:p>
            <a:pPr marL="0" lvl="0" indent="0">
              <a:buNone/>
            </a:pPr>
            <a:r>
              <a:rPr lang="uk-UA" dirty="0" smtClean="0">
                <a:ea typeface="Times New Roman"/>
                <a:cs typeface="Times New Roman"/>
              </a:rPr>
              <a:t>Проект </a:t>
            </a:r>
            <a:r>
              <a:rPr lang="uk-UA" dirty="0" smtClean="0">
                <a:ea typeface="Times New Roman"/>
                <a:cs typeface="Times New Roman"/>
              </a:rPr>
              <a:t>допоможе відшукати шлях до втраченої людяності, особисто відчути відповідальність за долю планети і всього живого на </a:t>
            </a:r>
            <a:r>
              <a:rPr lang="uk-UA" dirty="0" smtClean="0">
                <a:ea typeface="Times New Roman"/>
                <a:cs typeface="Times New Roman"/>
              </a:rPr>
              <a:t>ній</a:t>
            </a:r>
            <a:r>
              <a:rPr lang="uk-UA" dirty="0" smtClean="0">
                <a:ea typeface="Times New Roman"/>
                <a:cs typeface="Times New Roman"/>
              </a:rPr>
              <a:t>.</a:t>
            </a:r>
            <a:endParaRPr lang="uk-UA" sz="2000" dirty="0" smtClean="0">
              <a:latin typeface="Calibri"/>
              <a:ea typeface="Times New Roman"/>
              <a:cs typeface="Times New Roman"/>
            </a:endParaRPr>
          </a:p>
        </p:txBody>
      </p:sp>
    </p:spTree>
    <p:extLst>
      <p:ext uri="{BB962C8B-B14F-4D97-AF65-F5344CB8AC3E}">
        <p14:creationId xmlns="" xmlns:p14="http://schemas.microsoft.com/office/powerpoint/2010/main" val="1486065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229600" cy="1012974"/>
          </a:xfrm>
        </p:spPr>
        <p:txBody>
          <a:bodyPr>
            <a:noAutofit/>
          </a:bodyPr>
          <a:lstStyle/>
          <a:p>
            <a:r>
              <a:rPr lang="ru-RU" sz="2800" b="1" i="1" dirty="0" smtClean="0">
                <a:solidFill>
                  <a:schemeClr val="accent6">
                    <a:lumMod val="75000"/>
                  </a:schemeClr>
                </a:solidFill>
                <a:latin typeface="+mn-lt"/>
              </a:rPr>
              <a:t/>
            </a:r>
            <a:br>
              <a:rPr lang="ru-RU" sz="2800" b="1" i="1" dirty="0" smtClean="0">
                <a:solidFill>
                  <a:schemeClr val="accent6">
                    <a:lumMod val="75000"/>
                  </a:schemeClr>
                </a:solidFill>
                <a:latin typeface="+mn-lt"/>
              </a:rPr>
            </a:br>
            <a:r>
              <a:rPr lang="ru-RU" sz="2800" b="1" i="1" dirty="0" smtClean="0">
                <a:solidFill>
                  <a:schemeClr val="accent6">
                    <a:lumMod val="75000"/>
                  </a:schemeClr>
                </a:solidFill>
                <a:latin typeface="+mn-lt"/>
              </a:rPr>
              <a:t>Нормативно-</a:t>
            </a:r>
            <a:r>
              <a:rPr lang="ru-RU" sz="2800" b="1" i="1" dirty="0" err="1" smtClean="0">
                <a:solidFill>
                  <a:schemeClr val="accent6">
                    <a:lumMod val="75000"/>
                  </a:schemeClr>
                </a:solidFill>
                <a:latin typeface="+mn-lt"/>
              </a:rPr>
              <a:t>правове</a:t>
            </a:r>
            <a:r>
              <a:rPr lang="ru-RU" sz="2800" b="1" i="1" dirty="0" smtClean="0">
                <a:solidFill>
                  <a:schemeClr val="accent6">
                    <a:lumMod val="75000"/>
                  </a:schemeClr>
                </a:solidFill>
                <a:latin typeface="+mn-lt"/>
              </a:rPr>
              <a:t> </a:t>
            </a:r>
            <a:r>
              <a:rPr lang="ru-RU" sz="2800" b="1" i="1" dirty="0">
                <a:solidFill>
                  <a:schemeClr val="accent6">
                    <a:lumMod val="75000"/>
                  </a:schemeClr>
                </a:solidFill>
                <a:latin typeface="+mn-lt"/>
              </a:rPr>
              <a:t>та </a:t>
            </a:r>
            <a:r>
              <a:rPr lang="ru-RU" sz="2800" b="1" i="1" dirty="0" err="1">
                <a:solidFill>
                  <a:schemeClr val="accent6">
                    <a:lumMod val="75000"/>
                  </a:schemeClr>
                </a:solidFill>
                <a:latin typeface="+mn-lt"/>
              </a:rPr>
              <a:t>педагогічне</a:t>
            </a:r>
            <a:r>
              <a:rPr lang="ru-RU" sz="2800" b="1" i="1" dirty="0">
                <a:solidFill>
                  <a:schemeClr val="accent6">
                    <a:lumMod val="75000"/>
                  </a:schemeClr>
                </a:solidFill>
                <a:latin typeface="+mn-lt"/>
              </a:rPr>
              <a:t> </a:t>
            </a:r>
            <a:r>
              <a:rPr lang="ru-RU" sz="2800" b="1" i="1" dirty="0" err="1" smtClean="0">
                <a:solidFill>
                  <a:schemeClr val="accent6">
                    <a:lumMod val="75000"/>
                  </a:schemeClr>
                </a:solidFill>
                <a:latin typeface="+mn-lt"/>
              </a:rPr>
              <a:t>обгрунтування</a:t>
            </a:r>
            <a:r>
              <a:rPr lang="ru-RU" sz="2400" dirty="0">
                <a:latin typeface="+mn-lt"/>
              </a:rPr>
              <a:t/>
            </a:r>
            <a:br>
              <a:rPr lang="ru-RU" sz="2400" dirty="0">
                <a:latin typeface="+mn-lt"/>
              </a:rPr>
            </a:br>
            <a:r>
              <a:rPr lang="ru-RU" sz="2400" dirty="0">
                <a:latin typeface="+mn-lt"/>
              </a:rPr>
              <a:t/>
            </a:r>
            <a:br>
              <a:rPr lang="ru-RU" sz="2400" dirty="0">
                <a:latin typeface="+mn-lt"/>
              </a:rPr>
            </a:br>
            <a:endParaRPr lang="uk-UA" sz="2400" dirty="0">
              <a:latin typeface="+mn-lt"/>
            </a:endParaRPr>
          </a:p>
        </p:txBody>
      </p:sp>
      <p:sp>
        <p:nvSpPr>
          <p:cNvPr id="3" name="Місце для вмісту 2"/>
          <p:cNvSpPr>
            <a:spLocks noGrp="1"/>
          </p:cNvSpPr>
          <p:nvPr>
            <p:ph sz="half" idx="1"/>
          </p:nvPr>
        </p:nvSpPr>
        <p:spPr>
          <a:xfrm>
            <a:off x="683568" y="1196752"/>
            <a:ext cx="7835728" cy="4929411"/>
          </a:xfrm>
        </p:spPr>
        <p:txBody>
          <a:bodyPr>
            <a:normAutofit/>
          </a:bodyPr>
          <a:lstStyle/>
          <a:p>
            <a:pPr marL="0" indent="0" algn="just">
              <a:buNone/>
            </a:pPr>
            <a:r>
              <a:rPr lang="uk-UA" dirty="0" smtClean="0"/>
              <a:t>	</a:t>
            </a:r>
            <a:r>
              <a:rPr lang="uk-UA" sz="2400" i="1" dirty="0" smtClean="0">
                <a:latin typeface="Book Antiqua" panose="02040602050305030304" pitchFamily="18" charset="0"/>
              </a:rPr>
              <a:t>Модульна </a:t>
            </a:r>
            <a:r>
              <a:rPr lang="uk-UA" sz="2400" i="1" dirty="0" err="1">
                <a:latin typeface="Book Antiqua" panose="02040602050305030304" pitchFamily="18" charset="0"/>
              </a:rPr>
              <a:t>поліфункціональна</a:t>
            </a:r>
            <a:r>
              <a:rPr lang="uk-UA" sz="2400" i="1" dirty="0">
                <a:latin typeface="Book Antiqua" panose="02040602050305030304" pitchFamily="18" charset="0"/>
              </a:rPr>
              <a:t> гра будується на завданнях, які поліпшують </a:t>
            </a:r>
            <a:r>
              <a:rPr lang="uk-UA" sz="2400" i="1" dirty="0" smtClean="0">
                <a:latin typeface="Book Antiqua" panose="02040602050305030304" pitchFamily="18" charset="0"/>
              </a:rPr>
              <a:t>творчу, </a:t>
            </a:r>
            <a:r>
              <a:rPr lang="uk-UA" sz="2400" i="1" dirty="0">
                <a:latin typeface="Book Antiqua" panose="02040602050305030304" pitchFamily="18" charset="0"/>
              </a:rPr>
              <a:t>комунікативну спроможність, розвивають в учня  </a:t>
            </a:r>
            <a:r>
              <a:rPr lang="uk-UA" sz="2400" i="1" dirty="0" smtClean="0">
                <a:latin typeface="Book Antiqua" panose="02040602050305030304" pitchFamily="18" charset="0"/>
              </a:rPr>
              <a:t>уяву. </a:t>
            </a:r>
            <a:r>
              <a:rPr lang="uk-UA" sz="2400" i="1" dirty="0">
                <a:latin typeface="Book Antiqua" panose="02040602050305030304" pitchFamily="18" charset="0"/>
              </a:rPr>
              <a:t>Ці завдання заохочують читати, шукати відповіді на запитання , які виникли в </a:t>
            </a:r>
            <a:r>
              <a:rPr lang="uk-UA" sz="2400" i="1" dirty="0" smtClean="0">
                <a:latin typeface="Book Antiqua" panose="02040602050305030304" pitchFamily="18" charset="0"/>
              </a:rPr>
              <a:t>ході роботи. </a:t>
            </a:r>
          </a:p>
          <a:p>
            <a:pPr marL="0" indent="0" algn="ctr">
              <a:buNone/>
            </a:pPr>
            <a:r>
              <a:rPr lang="uk-UA" sz="2400" i="1" dirty="0" smtClean="0">
                <a:latin typeface="Book Antiqua" panose="02040602050305030304" pitchFamily="18" charset="0"/>
              </a:rPr>
              <a:t>	Гра </a:t>
            </a:r>
            <a:r>
              <a:rPr lang="uk-UA" sz="2400" i="1" dirty="0">
                <a:latin typeface="Book Antiqua" panose="02040602050305030304" pitchFamily="18" charset="0"/>
              </a:rPr>
              <a:t>виступає як засіб спілкування за визначеними правилами, стимулює участь учнів у  роботі, забезпечує їх роль як рівноправних і зацікавлених </a:t>
            </a:r>
            <a:r>
              <a:rPr lang="uk-UA" sz="2400" i="1" dirty="0" smtClean="0">
                <a:latin typeface="Book Antiqua" panose="02040602050305030304" pitchFamily="18" charset="0"/>
              </a:rPr>
              <a:t>  партнерів.    </a:t>
            </a:r>
            <a:r>
              <a:rPr lang="uk-UA" sz="2400" i="1" dirty="0">
                <a:latin typeface="Book Antiqua" panose="02040602050305030304" pitchFamily="18" charset="0"/>
              </a:rPr>
              <a:t>Гра </a:t>
            </a:r>
            <a:r>
              <a:rPr lang="uk-UA" sz="2400" i="1" dirty="0" smtClean="0">
                <a:latin typeface="Book Antiqua" panose="02040602050305030304" pitchFamily="18" charset="0"/>
              </a:rPr>
              <a:t>    заохочує до співпраці .</a:t>
            </a:r>
            <a:endParaRPr lang="uk-UA" dirty="0">
              <a:latin typeface="Mistral" panose="03090702030407020403" pitchFamily="66" charset="0"/>
            </a:endParaRPr>
          </a:p>
          <a:p>
            <a:endParaRPr lang="uk-UA"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7784" y="4509121"/>
            <a:ext cx="2852649" cy="1976772"/>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127" y="4509121"/>
            <a:ext cx="2795169" cy="1987879"/>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77325540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solidFill>
                  <a:schemeClr val="accent6"/>
                </a:solidFill>
                <a:latin typeface="Book Antiqua" panose="02040602050305030304" pitchFamily="18" charset="0"/>
              </a:rPr>
              <a:t>Правила гри</a:t>
            </a:r>
            <a:endParaRPr lang="uk-UA" b="1" i="1" dirty="0">
              <a:solidFill>
                <a:schemeClr val="accent6"/>
              </a:solidFill>
              <a:latin typeface="Book Antiqua" panose="02040602050305030304" pitchFamily="18" charset="0"/>
            </a:endParaRPr>
          </a:p>
        </p:txBody>
      </p:sp>
      <p:sp>
        <p:nvSpPr>
          <p:cNvPr id="5" name="Місце для вмісту 4"/>
          <p:cNvSpPr>
            <a:spLocks noGrp="1"/>
          </p:cNvSpPr>
          <p:nvPr>
            <p:ph idx="1"/>
          </p:nvPr>
        </p:nvSpPr>
        <p:spPr>
          <a:xfrm>
            <a:off x="457200" y="1124744"/>
            <a:ext cx="8229600" cy="5001419"/>
          </a:xfrm>
          <a:ln>
            <a:solidFill>
              <a:schemeClr val="accent6">
                <a:lumMod val="75000"/>
              </a:schemeClr>
            </a:solidFill>
          </a:ln>
        </p:spPr>
        <p:txBody>
          <a:bodyPr>
            <a:normAutofit/>
          </a:bodyPr>
          <a:lstStyle/>
          <a:p>
            <a:pPr marL="0" indent="0" algn="just">
              <a:buNone/>
            </a:pPr>
            <a:r>
              <a:rPr lang="uk-UA" dirty="0" smtClean="0"/>
              <a:t>	</a:t>
            </a:r>
            <a:r>
              <a:rPr lang="uk-UA" sz="2400" i="1" dirty="0" smtClean="0"/>
              <a:t>Гра складається із 7 геймів за твором </a:t>
            </a:r>
            <a:r>
              <a:rPr lang="uk-UA" sz="2400" i="1" dirty="0" err="1" smtClean="0"/>
              <a:t>А.де</a:t>
            </a:r>
            <a:r>
              <a:rPr lang="uk-UA" sz="2400" i="1" dirty="0" smtClean="0"/>
              <a:t> Сент-Екзюпері «Маленький принц». Кожен із пройдених геймів принесе зоряну насінину учню. Зібрані зернини учні посіють в  родючий ґрунт своєї «планети». Кількість зернин обмежена.</a:t>
            </a:r>
          </a:p>
          <a:p>
            <a:pPr marL="0" indent="0" algn="just">
              <a:buNone/>
            </a:pPr>
            <a:r>
              <a:rPr lang="en-US" sz="2400" i="1" dirty="0" smtClean="0"/>
              <a:t>                </a:t>
            </a:r>
            <a:r>
              <a:rPr lang="uk-UA" sz="2400" i="1" dirty="0" smtClean="0"/>
              <a:t> </a:t>
            </a:r>
            <a:r>
              <a:rPr lang="en-US" sz="2400" i="1" dirty="0" smtClean="0"/>
              <a:t> </a:t>
            </a:r>
            <a:r>
              <a:rPr lang="uk-UA" sz="2400" i="1" dirty="0" smtClean="0"/>
              <a:t>І гейм -  12 зернин «Добра»</a:t>
            </a:r>
          </a:p>
          <a:p>
            <a:pPr marL="0" indent="0" algn="just">
              <a:buNone/>
            </a:pPr>
            <a:r>
              <a:rPr lang="en-US" sz="2400" i="1" dirty="0" smtClean="0"/>
              <a:t>                  </a:t>
            </a:r>
            <a:r>
              <a:rPr lang="uk-UA" sz="2400" i="1" dirty="0" smtClean="0"/>
              <a:t>ІІ гейм – 10 зернин «Краси»</a:t>
            </a:r>
          </a:p>
          <a:p>
            <a:pPr marL="0" indent="0" algn="just">
              <a:buNone/>
            </a:pPr>
            <a:r>
              <a:rPr lang="en-US" sz="2400" i="1" dirty="0" smtClean="0"/>
              <a:t>                  </a:t>
            </a:r>
            <a:r>
              <a:rPr lang="uk-UA" sz="2400" i="1" dirty="0" smtClean="0"/>
              <a:t>ІІІ гейм – 8 зернин «Любові»</a:t>
            </a:r>
            <a:endParaRPr lang="en-US" sz="2400" i="1" dirty="0" smtClean="0"/>
          </a:p>
          <a:p>
            <a:pPr marL="0" indent="0" algn="just">
              <a:buNone/>
            </a:pPr>
            <a:r>
              <a:rPr lang="en-US" sz="2400" i="1" dirty="0" smtClean="0"/>
              <a:t>                 </a:t>
            </a:r>
            <a:r>
              <a:rPr lang="uk-UA" sz="2400" i="1" dirty="0" smtClean="0"/>
              <a:t> </a:t>
            </a:r>
            <a:r>
              <a:rPr lang="uk-UA" sz="2400" i="1" dirty="0"/>
              <a:t>І</a:t>
            </a:r>
            <a:r>
              <a:rPr lang="en-US" sz="2400" i="1" dirty="0" smtClean="0"/>
              <a:t>V </a:t>
            </a:r>
            <a:r>
              <a:rPr lang="uk-UA" sz="2400" i="1" dirty="0" smtClean="0"/>
              <a:t>гейм – 6 зернин «Дружби»  </a:t>
            </a:r>
            <a:endParaRPr lang="en-US" sz="2400" i="1" dirty="0" smtClean="0"/>
          </a:p>
          <a:p>
            <a:pPr marL="0" indent="0" algn="just">
              <a:buNone/>
            </a:pPr>
            <a:r>
              <a:rPr lang="en-US" sz="2400" i="1" dirty="0" smtClean="0"/>
              <a:t>                  V</a:t>
            </a:r>
            <a:r>
              <a:rPr lang="uk-UA" sz="2400" i="1" dirty="0" smtClean="0"/>
              <a:t> гейм –  4 зернини « Відповідальності» </a:t>
            </a:r>
            <a:endParaRPr lang="en-US" sz="2400" i="1" dirty="0" smtClean="0"/>
          </a:p>
          <a:p>
            <a:pPr marL="0" indent="0" algn="just">
              <a:buNone/>
            </a:pPr>
            <a:r>
              <a:rPr lang="en-US" sz="2400" i="1" dirty="0" smtClean="0"/>
              <a:t>                  VI</a:t>
            </a:r>
            <a:r>
              <a:rPr lang="uk-UA" sz="2400" i="1" dirty="0" smtClean="0"/>
              <a:t> гейм  - 2 зернин «Щастя»</a:t>
            </a:r>
            <a:r>
              <a:rPr lang="en-US" sz="2400" i="1" dirty="0" smtClean="0"/>
              <a:t> </a:t>
            </a:r>
            <a:endParaRPr lang="uk-UA" sz="2400" i="1" dirty="0" smtClean="0"/>
          </a:p>
          <a:p>
            <a:pPr marL="0" indent="0" algn="just">
              <a:buNone/>
            </a:pPr>
            <a:r>
              <a:rPr lang="uk-UA" sz="2400" i="1" dirty="0"/>
              <a:t> </a:t>
            </a:r>
            <a:r>
              <a:rPr lang="uk-UA" sz="2400" i="1" dirty="0" smtClean="0"/>
              <a:t>                 </a:t>
            </a:r>
            <a:r>
              <a:rPr lang="en-US" sz="2400" i="1" dirty="0" smtClean="0"/>
              <a:t>VI</a:t>
            </a:r>
            <a:r>
              <a:rPr lang="uk-UA" sz="2400" i="1" dirty="0" smtClean="0"/>
              <a:t>І гейм  </a:t>
            </a:r>
            <a:r>
              <a:rPr lang="uk-UA" sz="2400" i="1" dirty="0"/>
              <a:t>- </a:t>
            </a:r>
            <a:r>
              <a:rPr lang="uk-UA" sz="2400" i="1" dirty="0" smtClean="0"/>
              <a:t>1 зернина «Мудрості»</a:t>
            </a:r>
            <a:r>
              <a:rPr lang="en-US" sz="2400" i="1" dirty="0" smtClean="0"/>
              <a:t> </a:t>
            </a:r>
            <a:endParaRPr lang="uk-UA" sz="2400" i="1" dirty="0"/>
          </a:p>
          <a:p>
            <a:pPr marL="0" indent="0" algn="just">
              <a:buNone/>
            </a:pPr>
            <a:endParaRPr lang="uk-UA" sz="2400" i="1" dirty="0"/>
          </a:p>
        </p:txBody>
      </p:sp>
      <p:pic>
        <p:nvPicPr>
          <p:cNvPr id="3076" name="Picture 4"/>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6439"/>
          <a:stretch/>
        </p:blipFill>
        <p:spPr bwMode="auto">
          <a:xfrm>
            <a:off x="5652120" y="3212976"/>
            <a:ext cx="864096" cy="504739"/>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2120" y="2714129"/>
            <a:ext cx="864096" cy="49884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3078" name="Picture 6"/>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185" b="27299"/>
          <a:stretch/>
        </p:blipFill>
        <p:spPr bwMode="auto">
          <a:xfrm>
            <a:off x="5742603" y="3612755"/>
            <a:ext cx="917629" cy="57159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3079" name="Picture 7"/>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50000" t="9068" r="8241" b="40932"/>
          <a:stretch/>
        </p:blipFill>
        <p:spPr bwMode="auto">
          <a:xfrm rot="1232749">
            <a:off x="6226446" y="3967774"/>
            <a:ext cx="642475" cy="680099"/>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236295" y="4396930"/>
            <a:ext cx="671891" cy="68410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3081" name="Picture 9"/>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742603" y="4935540"/>
            <a:ext cx="607532" cy="605691"/>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pic>
        <p:nvPicPr>
          <p:cNvPr id="3082" name="Picture 10"/>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350135" y="5311960"/>
            <a:ext cx="596559" cy="69277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865595269"/>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500" fill="hold"/>
                                        <p:tgtEl>
                                          <p:spTgt spid="3077"/>
                                        </p:tgtEl>
                                        <p:attrNameLst>
                                          <p:attrName>ppt_w</p:attrName>
                                        </p:attrNameLst>
                                      </p:cBhvr>
                                      <p:tavLst>
                                        <p:tav tm="0">
                                          <p:val>
                                            <p:fltVal val="0"/>
                                          </p:val>
                                        </p:tav>
                                        <p:tav tm="100000">
                                          <p:val>
                                            <p:strVal val="#ppt_w"/>
                                          </p:val>
                                        </p:tav>
                                      </p:tavLst>
                                    </p:anim>
                                    <p:anim calcmode="lin" valueType="num">
                                      <p:cBhvr>
                                        <p:cTn id="8" dur="500" fill="hold"/>
                                        <p:tgtEl>
                                          <p:spTgt spid="3077"/>
                                        </p:tgtEl>
                                        <p:attrNameLst>
                                          <p:attrName>ppt_h</p:attrName>
                                        </p:attrNameLst>
                                      </p:cBhvr>
                                      <p:tavLst>
                                        <p:tav tm="0">
                                          <p:val>
                                            <p:fltVal val="0"/>
                                          </p:val>
                                        </p:tav>
                                        <p:tav tm="100000">
                                          <p:val>
                                            <p:strVal val="#ppt_h"/>
                                          </p:val>
                                        </p:tav>
                                      </p:tavLst>
                                    </p:anim>
                                    <p:animEffect transition="in" filter="fade">
                                      <p:cBhvr>
                                        <p:cTn id="9" dur="500"/>
                                        <p:tgtEl>
                                          <p:spTgt spid="307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 calcmode="lin" valueType="num">
                                      <p:cBhvr>
                                        <p:cTn id="14" dur="500" fill="hold"/>
                                        <p:tgtEl>
                                          <p:spTgt spid="3076"/>
                                        </p:tgtEl>
                                        <p:attrNameLst>
                                          <p:attrName>ppt_w</p:attrName>
                                        </p:attrNameLst>
                                      </p:cBhvr>
                                      <p:tavLst>
                                        <p:tav tm="0">
                                          <p:val>
                                            <p:fltVal val="0"/>
                                          </p:val>
                                        </p:tav>
                                        <p:tav tm="100000">
                                          <p:val>
                                            <p:strVal val="#ppt_w"/>
                                          </p:val>
                                        </p:tav>
                                      </p:tavLst>
                                    </p:anim>
                                    <p:anim calcmode="lin" valueType="num">
                                      <p:cBhvr>
                                        <p:cTn id="15" dur="500" fill="hold"/>
                                        <p:tgtEl>
                                          <p:spTgt spid="3076"/>
                                        </p:tgtEl>
                                        <p:attrNameLst>
                                          <p:attrName>ppt_h</p:attrName>
                                        </p:attrNameLst>
                                      </p:cBhvr>
                                      <p:tavLst>
                                        <p:tav tm="0">
                                          <p:val>
                                            <p:fltVal val="0"/>
                                          </p:val>
                                        </p:tav>
                                        <p:tav tm="100000">
                                          <p:val>
                                            <p:strVal val="#ppt_h"/>
                                          </p:val>
                                        </p:tav>
                                      </p:tavLst>
                                    </p:anim>
                                    <p:animEffect transition="in" filter="fade">
                                      <p:cBhvr>
                                        <p:cTn id="16" dur="500"/>
                                        <p:tgtEl>
                                          <p:spTgt spid="307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8"/>
                                        </p:tgtEl>
                                        <p:attrNameLst>
                                          <p:attrName>style.visibility</p:attrName>
                                        </p:attrNameLst>
                                      </p:cBhvr>
                                      <p:to>
                                        <p:strVal val="visible"/>
                                      </p:to>
                                    </p:set>
                                    <p:anim calcmode="lin" valueType="num">
                                      <p:cBhvr>
                                        <p:cTn id="21" dur="500" fill="hold"/>
                                        <p:tgtEl>
                                          <p:spTgt spid="3078"/>
                                        </p:tgtEl>
                                        <p:attrNameLst>
                                          <p:attrName>ppt_w</p:attrName>
                                        </p:attrNameLst>
                                      </p:cBhvr>
                                      <p:tavLst>
                                        <p:tav tm="0">
                                          <p:val>
                                            <p:fltVal val="0"/>
                                          </p:val>
                                        </p:tav>
                                        <p:tav tm="100000">
                                          <p:val>
                                            <p:strVal val="#ppt_w"/>
                                          </p:val>
                                        </p:tav>
                                      </p:tavLst>
                                    </p:anim>
                                    <p:anim calcmode="lin" valueType="num">
                                      <p:cBhvr>
                                        <p:cTn id="22" dur="500" fill="hold"/>
                                        <p:tgtEl>
                                          <p:spTgt spid="3078"/>
                                        </p:tgtEl>
                                        <p:attrNameLst>
                                          <p:attrName>ppt_h</p:attrName>
                                        </p:attrNameLst>
                                      </p:cBhvr>
                                      <p:tavLst>
                                        <p:tav tm="0">
                                          <p:val>
                                            <p:fltVal val="0"/>
                                          </p:val>
                                        </p:tav>
                                        <p:tav tm="100000">
                                          <p:val>
                                            <p:strVal val="#ppt_h"/>
                                          </p:val>
                                        </p:tav>
                                      </p:tavLst>
                                    </p:anim>
                                    <p:animEffect transition="in" filter="fade">
                                      <p:cBhvr>
                                        <p:cTn id="23" dur="500"/>
                                        <p:tgtEl>
                                          <p:spTgt spid="307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79"/>
                                        </p:tgtEl>
                                        <p:attrNameLst>
                                          <p:attrName>style.visibility</p:attrName>
                                        </p:attrNameLst>
                                      </p:cBhvr>
                                      <p:to>
                                        <p:strVal val="visible"/>
                                      </p:to>
                                    </p:set>
                                    <p:anim calcmode="lin" valueType="num">
                                      <p:cBhvr>
                                        <p:cTn id="28" dur="500" fill="hold"/>
                                        <p:tgtEl>
                                          <p:spTgt spid="3079"/>
                                        </p:tgtEl>
                                        <p:attrNameLst>
                                          <p:attrName>ppt_w</p:attrName>
                                        </p:attrNameLst>
                                      </p:cBhvr>
                                      <p:tavLst>
                                        <p:tav tm="0">
                                          <p:val>
                                            <p:fltVal val="0"/>
                                          </p:val>
                                        </p:tav>
                                        <p:tav tm="100000">
                                          <p:val>
                                            <p:strVal val="#ppt_w"/>
                                          </p:val>
                                        </p:tav>
                                      </p:tavLst>
                                    </p:anim>
                                    <p:anim calcmode="lin" valueType="num">
                                      <p:cBhvr>
                                        <p:cTn id="29" dur="500" fill="hold"/>
                                        <p:tgtEl>
                                          <p:spTgt spid="3079"/>
                                        </p:tgtEl>
                                        <p:attrNameLst>
                                          <p:attrName>ppt_h</p:attrName>
                                        </p:attrNameLst>
                                      </p:cBhvr>
                                      <p:tavLst>
                                        <p:tav tm="0">
                                          <p:val>
                                            <p:fltVal val="0"/>
                                          </p:val>
                                        </p:tav>
                                        <p:tav tm="100000">
                                          <p:val>
                                            <p:strVal val="#ppt_h"/>
                                          </p:val>
                                        </p:tav>
                                      </p:tavLst>
                                    </p:anim>
                                    <p:animEffect transition="in" filter="fade">
                                      <p:cBhvr>
                                        <p:cTn id="30" dur="500"/>
                                        <p:tgtEl>
                                          <p:spTgt spid="307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080"/>
                                        </p:tgtEl>
                                        <p:attrNameLst>
                                          <p:attrName>style.visibility</p:attrName>
                                        </p:attrNameLst>
                                      </p:cBhvr>
                                      <p:to>
                                        <p:strVal val="visible"/>
                                      </p:to>
                                    </p:set>
                                    <p:anim calcmode="lin" valueType="num">
                                      <p:cBhvr>
                                        <p:cTn id="35" dur="500" fill="hold"/>
                                        <p:tgtEl>
                                          <p:spTgt spid="3080"/>
                                        </p:tgtEl>
                                        <p:attrNameLst>
                                          <p:attrName>ppt_w</p:attrName>
                                        </p:attrNameLst>
                                      </p:cBhvr>
                                      <p:tavLst>
                                        <p:tav tm="0">
                                          <p:val>
                                            <p:fltVal val="0"/>
                                          </p:val>
                                        </p:tav>
                                        <p:tav tm="100000">
                                          <p:val>
                                            <p:strVal val="#ppt_w"/>
                                          </p:val>
                                        </p:tav>
                                      </p:tavLst>
                                    </p:anim>
                                    <p:anim calcmode="lin" valueType="num">
                                      <p:cBhvr>
                                        <p:cTn id="36" dur="500" fill="hold"/>
                                        <p:tgtEl>
                                          <p:spTgt spid="3080"/>
                                        </p:tgtEl>
                                        <p:attrNameLst>
                                          <p:attrName>ppt_h</p:attrName>
                                        </p:attrNameLst>
                                      </p:cBhvr>
                                      <p:tavLst>
                                        <p:tav tm="0">
                                          <p:val>
                                            <p:fltVal val="0"/>
                                          </p:val>
                                        </p:tav>
                                        <p:tav tm="100000">
                                          <p:val>
                                            <p:strVal val="#ppt_h"/>
                                          </p:val>
                                        </p:tav>
                                      </p:tavLst>
                                    </p:anim>
                                    <p:animEffect transition="in" filter="fade">
                                      <p:cBhvr>
                                        <p:cTn id="37" dur="500"/>
                                        <p:tgtEl>
                                          <p:spTgt spid="308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081"/>
                                        </p:tgtEl>
                                        <p:attrNameLst>
                                          <p:attrName>style.visibility</p:attrName>
                                        </p:attrNameLst>
                                      </p:cBhvr>
                                      <p:to>
                                        <p:strVal val="visible"/>
                                      </p:to>
                                    </p:set>
                                    <p:anim calcmode="lin" valueType="num">
                                      <p:cBhvr>
                                        <p:cTn id="42" dur="500" fill="hold"/>
                                        <p:tgtEl>
                                          <p:spTgt spid="3081"/>
                                        </p:tgtEl>
                                        <p:attrNameLst>
                                          <p:attrName>ppt_w</p:attrName>
                                        </p:attrNameLst>
                                      </p:cBhvr>
                                      <p:tavLst>
                                        <p:tav tm="0">
                                          <p:val>
                                            <p:fltVal val="0"/>
                                          </p:val>
                                        </p:tav>
                                        <p:tav tm="100000">
                                          <p:val>
                                            <p:strVal val="#ppt_w"/>
                                          </p:val>
                                        </p:tav>
                                      </p:tavLst>
                                    </p:anim>
                                    <p:anim calcmode="lin" valueType="num">
                                      <p:cBhvr>
                                        <p:cTn id="43" dur="500" fill="hold"/>
                                        <p:tgtEl>
                                          <p:spTgt spid="3081"/>
                                        </p:tgtEl>
                                        <p:attrNameLst>
                                          <p:attrName>ppt_h</p:attrName>
                                        </p:attrNameLst>
                                      </p:cBhvr>
                                      <p:tavLst>
                                        <p:tav tm="0">
                                          <p:val>
                                            <p:fltVal val="0"/>
                                          </p:val>
                                        </p:tav>
                                        <p:tav tm="100000">
                                          <p:val>
                                            <p:strVal val="#ppt_h"/>
                                          </p:val>
                                        </p:tav>
                                      </p:tavLst>
                                    </p:anim>
                                    <p:animEffect transition="in" filter="fade">
                                      <p:cBhvr>
                                        <p:cTn id="44" dur="500"/>
                                        <p:tgtEl>
                                          <p:spTgt spid="308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082"/>
                                        </p:tgtEl>
                                        <p:attrNameLst>
                                          <p:attrName>style.visibility</p:attrName>
                                        </p:attrNameLst>
                                      </p:cBhvr>
                                      <p:to>
                                        <p:strVal val="visible"/>
                                      </p:to>
                                    </p:set>
                                    <p:anim calcmode="lin" valueType="num">
                                      <p:cBhvr>
                                        <p:cTn id="49" dur="500" fill="hold"/>
                                        <p:tgtEl>
                                          <p:spTgt spid="3082"/>
                                        </p:tgtEl>
                                        <p:attrNameLst>
                                          <p:attrName>ppt_w</p:attrName>
                                        </p:attrNameLst>
                                      </p:cBhvr>
                                      <p:tavLst>
                                        <p:tav tm="0">
                                          <p:val>
                                            <p:fltVal val="0"/>
                                          </p:val>
                                        </p:tav>
                                        <p:tav tm="100000">
                                          <p:val>
                                            <p:strVal val="#ppt_w"/>
                                          </p:val>
                                        </p:tav>
                                      </p:tavLst>
                                    </p:anim>
                                    <p:anim calcmode="lin" valueType="num">
                                      <p:cBhvr>
                                        <p:cTn id="50" dur="500" fill="hold"/>
                                        <p:tgtEl>
                                          <p:spTgt spid="3082"/>
                                        </p:tgtEl>
                                        <p:attrNameLst>
                                          <p:attrName>ppt_h</p:attrName>
                                        </p:attrNameLst>
                                      </p:cBhvr>
                                      <p:tavLst>
                                        <p:tav tm="0">
                                          <p:val>
                                            <p:fltVal val="0"/>
                                          </p:val>
                                        </p:tav>
                                        <p:tav tm="100000">
                                          <p:val>
                                            <p:strVal val="#ppt_h"/>
                                          </p:val>
                                        </p:tav>
                                      </p:tavLst>
                                    </p:anim>
                                    <p:animEffect transition="in" filter="fade">
                                      <p:cBhvr>
                                        <p:cTn id="51"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7992888" cy="1354162"/>
          </a:xfrm>
        </p:spPr>
        <p:txBody>
          <a:bodyPr>
            <a:normAutofit fontScale="90000"/>
          </a:bodyPr>
          <a:lstStyle/>
          <a:p>
            <a:r>
              <a:rPr lang="uk-UA" b="1" dirty="0" smtClean="0">
                <a:solidFill>
                  <a:schemeClr val="accent1">
                    <a:lumMod val="75000"/>
                  </a:schemeClr>
                </a:solidFill>
                <a:latin typeface="Bookman Old Style" panose="02050604050505020204" pitchFamily="18" charset="0"/>
              </a:rPr>
              <a:t>І гейм «Знищений рукопис</a:t>
            </a:r>
            <a:br>
              <a:rPr lang="uk-UA" b="1" dirty="0" smtClean="0">
                <a:solidFill>
                  <a:schemeClr val="accent1">
                    <a:lumMod val="75000"/>
                  </a:schemeClr>
                </a:solidFill>
                <a:latin typeface="Bookman Old Style" panose="02050604050505020204" pitchFamily="18" charset="0"/>
              </a:rPr>
            </a:br>
            <a:r>
              <a:rPr lang="uk-UA" sz="1600" b="1" dirty="0" smtClean="0">
                <a:solidFill>
                  <a:schemeClr val="accent1">
                    <a:lumMod val="75000"/>
                  </a:schemeClr>
                </a:solidFill>
                <a:latin typeface="Bookman Old Style" panose="02050604050505020204" pitchFamily="18" charset="0"/>
              </a:rPr>
              <a:t>Складіть деформовану цитату з поданих слів. </a:t>
            </a:r>
            <a:endParaRPr lang="uk-UA" b="1" dirty="0">
              <a:solidFill>
                <a:schemeClr val="accent1">
                  <a:lumMod val="75000"/>
                </a:schemeClr>
              </a:solidFill>
              <a:latin typeface="Bookman Old Style" panose="02050604050505020204" pitchFamily="18" charset="0"/>
            </a:endParaRPr>
          </a:p>
        </p:txBody>
      </p:sp>
      <p:pic>
        <p:nvPicPr>
          <p:cNvPr id="5123" name="Picture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860032" y="1499005"/>
            <a:ext cx="2950141" cy="3952076"/>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rot="218650">
            <a:off x="5490589" y="2561211"/>
            <a:ext cx="1245878" cy="1754326"/>
          </a:xfrm>
          <a:prstGeom prst="rect">
            <a:avLst/>
          </a:prstGeom>
          <a:noFill/>
        </p:spPr>
        <p:txBody>
          <a:bodyPr wrap="square" rtlCol="0">
            <a:spAutoFit/>
          </a:bodyPr>
          <a:lstStyle/>
          <a:p>
            <a:pPr algn="just"/>
            <a:r>
              <a:rPr lang="uk-UA" dirty="0" smtClean="0">
                <a:latin typeface="Mistral" panose="03090702030407020403" pitchFamily="66" charset="0"/>
              </a:rPr>
              <a:t>	</a:t>
            </a:r>
          </a:p>
          <a:p>
            <a:pPr algn="just"/>
            <a:r>
              <a:rPr lang="uk-UA" dirty="0" smtClean="0">
                <a:latin typeface="Mistral" panose="03090702030407020403" pitchFamily="66" charset="0"/>
              </a:rPr>
              <a:t>У кожної</a:t>
            </a:r>
          </a:p>
          <a:p>
            <a:pPr algn="just"/>
            <a:r>
              <a:rPr lang="uk-UA" dirty="0" smtClean="0">
                <a:latin typeface="Mistral" panose="03090702030407020403" pitchFamily="66" charset="0"/>
              </a:rPr>
              <a:t> людини свої зорі.</a:t>
            </a:r>
          </a:p>
          <a:p>
            <a:pPr algn="r"/>
            <a:r>
              <a:rPr lang="uk-UA" dirty="0" smtClean="0">
                <a:latin typeface="Mistral" panose="03090702030407020403" pitchFamily="66" charset="0"/>
              </a:rPr>
              <a:t>А. де Сент-Екзюпері</a:t>
            </a:r>
            <a:endParaRPr lang="uk-UA" dirty="0">
              <a:latin typeface="Mistral" panose="03090702030407020403" pitchFamily="66" charset="0"/>
            </a:endParaRPr>
          </a:p>
        </p:txBody>
      </p:sp>
      <p:pic>
        <p:nvPicPr>
          <p:cNvPr id="512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4298" y="1472964"/>
            <a:ext cx="2952328" cy="4392488"/>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TextBox 7"/>
          <p:cNvSpPr txBox="1"/>
          <p:nvPr/>
        </p:nvSpPr>
        <p:spPr>
          <a:xfrm>
            <a:off x="2587114" y="1938641"/>
            <a:ext cx="1478211" cy="830997"/>
          </a:xfrm>
          <a:prstGeom prst="rect">
            <a:avLst/>
          </a:prstGeom>
          <a:noFill/>
        </p:spPr>
        <p:txBody>
          <a:bodyPr wrap="square" rtlCol="0">
            <a:spAutoFit/>
          </a:bodyPr>
          <a:lstStyle/>
          <a:p>
            <a:r>
              <a:rPr lang="uk-UA" sz="2400" dirty="0" smtClean="0">
                <a:latin typeface="Mistral" panose="03090702030407020403" pitchFamily="66" charset="0"/>
              </a:rPr>
              <a:t>Людини кожної</a:t>
            </a:r>
            <a:endParaRPr lang="uk-UA" sz="2400" dirty="0">
              <a:latin typeface="Mistral" panose="03090702030407020403" pitchFamily="66" charset="0"/>
            </a:endParaRPr>
          </a:p>
        </p:txBody>
      </p:sp>
      <p:sp>
        <p:nvSpPr>
          <p:cNvPr id="9" name="TextBox 8"/>
          <p:cNvSpPr txBox="1"/>
          <p:nvPr/>
        </p:nvSpPr>
        <p:spPr>
          <a:xfrm>
            <a:off x="2587114" y="3438375"/>
            <a:ext cx="1008112" cy="461665"/>
          </a:xfrm>
          <a:prstGeom prst="rect">
            <a:avLst/>
          </a:prstGeom>
          <a:noFill/>
        </p:spPr>
        <p:txBody>
          <a:bodyPr wrap="square" rtlCol="0">
            <a:spAutoFit/>
          </a:bodyPr>
          <a:lstStyle/>
          <a:p>
            <a:r>
              <a:rPr lang="uk-UA" sz="2400" dirty="0">
                <a:latin typeface="Mistral" panose="03090702030407020403" pitchFamily="66" charset="0"/>
              </a:rPr>
              <a:t>у</a:t>
            </a:r>
            <a:r>
              <a:rPr lang="uk-UA" sz="2400" dirty="0" smtClean="0">
                <a:latin typeface="Mistral" panose="03090702030407020403" pitchFamily="66" charset="0"/>
              </a:rPr>
              <a:t> свої</a:t>
            </a:r>
            <a:endParaRPr lang="uk-UA" sz="2400" dirty="0">
              <a:latin typeface="Mistral" panose="03090702030407020403" pitchFamily="66" charset="0"/>
            </a:endParaRPr>
          </a:p>
        </p:txBody>
      </p:sp>
      <p:sp>
        <p:nvSpPr>
          <p:cNvPr id="11" name="TextBox 10"/>
          <p:cNvSpPr txBox="1"/>
          <p:nvPr/>
        </p:nvSpPr>
        <p:spPr>
          <a:xfrm>
            <a:off x="2587114" y="4953180"/>
            <a:ext cx="655949" cy="461665"/>
          </a:xfrm>
          <a:prstGeom prst="rect">
            <a:avLst/>
          </a:prstGeom>
          <a:noFill/>
        </p:spPr>
        <p:txBody>
          <a:bodyPr wrap="none" rtlCol="0">
            <a:spAutoFit/>
          </a:bodyPr>
          <a:lstStyle/>
          <a:p>
            <a:r>
              <a:rPr lang="uk-UA" sz="2400" dirty="0">
                <a:latin typeface="Mistral" panose="03090702030407020403" pitchFamily="66" charset="0"/>
              </a:rPr>
              <a:t>з</a:t>
            </a:r>
            <a:r>
              <a:rPr lang="uk-UA" sz="2400" dirty="0" smtClean="0">
                <a:latin typeface="Mistral" panose="03090702030407020403" pitchFamily="66" charset="0"/>
              </a:rPr>
              <a:t>орі.</a:t>
            </a:r>
            <a:endParaRPr lang="uk-UA" sz="2400" dirty="0">
              <a:latin typeface="Mistral" panose="03090702030407020403" pitchFamily="66" charset="0"/>
            </a:endParaRPr>
          </a:p>
        </p:txBody>
      </p:sp>
      <p:pic>
        <p:nvPicPr>
          <p:cNvPr id="5125"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13528" y="5664903"/>
            <a:ext cx="2724323" cy="19070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85661188"/>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p:cTn id="12" dur="1000" fill="hold"/>
                                        <p:tgtEl>
                                          <p:spTgt spid="5125"/>
                                        </p:tgtEl>
                                        <p:attrNameLst>
                                          <p:attrName>ppt_w</p:attrName>
                                        </p:attrNameLst>
                                      </p:cBhvr>
                                      <p:tavLst>
                                        <p:tav tm="0">
                                          <p:val>
                                            <p:fltVal val="0"/>
                                          </p:val>
                                        </p:tav>
                                        <p:tav tm="100000">
                                          <p:val>
                                            <p:strVal val="#ppt_w"/>
                                          </p:val>
                                        </p:tav>
                                      </p:tavLst>
                                    </p:anim>
                                    <p:anim calcmode="lin" valueType="num">
                                      <p:cBhvr>
                                        <p:cTn id="13" dur="1000" fill="hold"/>
                                        <p:tgtEl>
                                          <p:spTgt spid="5125"/>
                                        </p:tgtEl>
                                        <p:attrNameLst>
                                          <p:attrName>ppt_h</p:attrName>
                                        </p:attrNameLst>
                                      </p:cBhvr>
                                      <p:tavLst>
                                        <p:tav tm="0">
                                          <p:val>
                                            <p:fltVal val="0"/>
                                          </p:val>
                                        </p:tav>
                                        <p:tav tm="100000">
                                          <p:val>
                                            <p:strVal val="#ppt_h"/>
                                          </p:val>
                                        </p:tav>
                                      </p:tavLst>
                                    </p:anim>
                                    <p:anim calcmode="lin" valueType="num">
                                      <p:cBhvr>
                                        <p:cTn id="14" dur="1000" fill="hold"/>
                                        <p:tgtEl>
                                          <p:spTgt spid="5125"/>
                                        </p:tgtEl>
                                        <p:attrNameLst>
                                          <p:attrName>style.rotation</p:attrName>
                                        </p:attrNameLst>
                                      </p:cBhvr>
                                      <p:tavLst>
                                        <p:tav tm="0">
                                          <p:val>
                                            <p:fltVal val="90"/>
                                          </p:val>
                                        </p:tav>
                                        <p:tav tm="100000">
                                          <p:val>
                                            <p:fltVal val="0"/>
                                          </p:val>
                                        </p:tav>
                                      </p:tavLst>
                                    </p:anim>
                                    <p:animEffect transition="in" filter="fade">
                                      <p:cBhvr>
                                        <p:cTn id="15"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smtClean="0">
                <a:solidFill>
                  <a:schemeClr val="accent1">
                    <a:lumMod val="75000"/>
                  </a:schemeClr>
                </a:solidFill>
                <a:latin typeface="Bookman Old Style" panose="02050604050505020204" pitchFamily="18" charset="0"/>
              </a:rPr>
              <a:t>ІІ гейм. «Померклі планети»</a:t>
            </a:r>
            <a:endParaRPr lang="uk-UA" sz="4000" b="1" dirty="0">
              <a:solidFill>
                <a:schemeClr val="accent1">
                  <a:lumMod val="75000"/>
                </a:schemeClr>
              </a:solidFill>
              <a:latin typeface="Bookman Old Style" panose="02050604050505020204" pitchFamily="18" charset="0"/>
            </a:endParaRPr>
          </a:p>
        </p:txBody>
      </p:sp>
      <p:sp>
        <p:nvSpPr>
          <p:cNvPr id="3" name="Місце для вмісту 2"/>
          <p:cNvSpPr>
            <a:spLocks noGrp="1"/>
          </p:cNvSpPr>
          <p:nvPr>
            <p:ph idx="1"/>
          </p:nvPr>
        </p:nvSpPr>
        <p:spPr>
          <a:xfrm>
            <a:off x="1331640" y="1628800"/>
            <a:ext cx="7488832" cy="4525963"/>
          </a:xfrm>
        </p:spPr>
        <p:txBody>
          <a:bodyPr>
            <a:normAutofit fontScale="85000" lnSpcReduction="10000"/>
          </a:bodyPr>
          <a:lstStyle/>
          <a:p>
            <a:pPr algn="just" fontAlgn="base"/>
            <a:r>
              <a:rPr lang="ru-RU" dirty="0" err="1" smtClean="0"/>
              <a:t>Планети</a:t>
            </a:r>
            <a:r>
              <a:rPr lang="ru-RU" dirty="0" smtClean="0"/>
              <a:t> померкли, </a:t>
            </a:r>
            <a:r>
              <a:rPr lang="ru-RU" dirty="0" err="1" smtClean="0"/>
              <a:t>бо</a:t>
            </a:r>
            <a:r>
              <a:rPr lang="ru-RU" dirty="0" smtClean="0"/>
              <a:t> </a:t>
            </a:r>
            <a:r>
              <a:rPr lang="ru-RU" dirty="0"/>
              <a:t>вони </a:t>
            </a:r>
            <a:r>
              <a:rPr lang="ru-RU" dirty="0" err="1" smtClean="0"/>
              <a:t>переплутані</a:t>
            </a:r>
            <a:r>
              <a:rPr lang="ru-RU" dirty="0" smtClean="0"/>
              <a:t>, </a:t>
            </a:r>
            <a:r>
              <a:rPr lang="ru-RU" dirty="0" err="1" smtClean="0"/>
              <a:t>їх</a:t>
            </a:r>
            <a:r>
              <a:rPr lang="ru-RU" dirty="0" smtClean="0"/>
              <a:t> </a:t>
            </a:r>
            <a:r>
              <a:rPr lang="ru-RU" dirty="0"/>
              <a:t>треба </a:t>
            </a:r>
            <a:r>
              <a:rPr lang="ru-RU" dirty="0" err="1"/>
              <a:t>розкласти</a:t>
            </a:r>
            <a:r>
              <a:rPr lang="ru-RU" dirty="0"/>
              <a:t> у правильному порядку, </a:t>
            </a:r>
            <a:r>
              <a:rPr lang="ru-RU" dirty="0" err="1"/>
              <a:t>щоб</a:t>
            </a:r>
            <a:r>
              <a:rPr lang="ru-RU" dirty="0"/>
              <a:t> </a:t>
            </a:r>
            <a:r>
              <a:rPr lang="ru-RU" dirty="0" err="1" smtClean="0"/>
              <a:t>освітити</a:t>
            </a:r>
            <a:r>
              <a:rPr lang="ru-RU" dirty="0" smtClean="0"/>
              <a:t> шлях Маленькому принцу. </a:t>
            </a:r>
            <a:r>
              <a:rPr lang="ru-RU" dirty="0" err="1"/>
              <a:t>Запишіть</a:t>
            </a:r>
            <a:r>
              <a:rPr lang="ru-RU" dirty="0"/>
              <a:t> </a:t>
            </a:r>
            <a:r>
              <a:rPr lang="ru-RU" dirty="0" err="1"/>
              <a:t>правильну</a:t>
            </a:r>
            <a:r>
              <a:rPr lang="ru-RU" dirty="0"/>
              <a:t> </a:t>
            </a:r>
            <a:r>
              <a:rPr lang="ru-RU" dirty="0" err="1" smtClean="0"/>
              <a:t>послідовність</a:t>
            </a:r>
            <a:r>
              <a:rPr lang="ru-RU" dirty="0" smtClean="0"/>
              <a:t> </a:t>
            </a:r>
          </a:p>
          <a:p>
            <a:pPr marL="0" indent="0" fontAlgn="base">
              <a:buNone/>
            </a:pPr>
            <a:endParaRPr lang="ru-RU" b="1" i="1" dirty="0" smtClean="0">
              <a:solidFill>
                <a:schemeClr val="accent1">
                  <a:lumMod val="75000"/>
                </a:schemeClr>
              </a:solidFill>
            </a:endParaRPr>
          </a:p>
          <a:p>
            <a:pPr marL="0" indent="0" fontAlgn="base">
              <a:buNone/>
            </a:pPr>
            <a:r>
              <a:rPr lang="ru-RU" b="1" i="1" dirty="0" smtClean="0">
                <a:solidFill>
                  <a:schemeClr val="accent1">
                    <a:lumMod val="75000"/>
                  </a:schemeClr>
                </a:solidFill>
              </a:rPr>
              <a:t>Земля</a:t>
            </a:r>
            <a:r>
              <a:rPr lang="ru-RU" b="1" i="1" dirty="0">
                <a:solidFill>
                  <a:schemeClr val="accent1">
                    <a:lumMod val="75000"/>
                  </a:schemeClr>
                </a:solidFill>
              </a:rPr>
              <a:t>, планета географа, планета </a:t>
            </a:r>
            <a:r>
              <a:rPr lang="ru-RU" b="1" i="1" dirty="0" smtClean="0">
                <a:solidFill>
                  <a:schemeClr val="accent1">
                    <a:lumMod val="75000"/>
                  </a:schemeClr>
                </a:solidFill>
              </a:rPr>
              <a:t>                                короля</a:t>
            </a:r>
            <a:r>
              <a:rPr lang="ru-RU" b="1" i="1" dirty="0">
                <a:solidFill>
                  <a:schemeClr val="accent1">
                    <a:lumMod val="75000"/>
                  </a:schemeClr>
                </a:solidFill>
              </a:rPr>
              <a:t>, планета </a:t>
            </a:r>
            <a:r>
              <a:rPr lang="ru-RU" b="1" i="1" dirty="0" err="1">
                <a:solidFill>
                  <a:schemeClr val="accent1">
                    <a:lumMod val="75000"/>
                  </a:schemeClr>
                </a:solidFill>
              </a:rPr>
              <a:t>ліхтарника</a:t>
            </a:r>
            <a:r>
              <a:rPr lang="ru-RU" b="1" i="1" dirty="0">
                <a:solidFill>
                  <a:schemeClr val="accent1">
                    <a:lumMod val="75000"/>
                  </a:schemeClr>
                </a:solidFill>
              </a:rPr>
              <a:t>, планета </a:t>
            </a:r>
            <a:r>
              <a:rPr lang="ru-RU" b="1" i="1" dirty="0" err="1">
                <a:solidFill>
                  <a:schemeClr val="accent1">
                    <a:lumMod val="75000"/>
                  </a:schemeClr>
                </a:solidFill>
              </a:rPr>
              <a:t>пияка</a:t>
            </a:r>
            <a:r>
              <a:rPr lang="ru-RU" b="1" i="1" dirty="0">
                <a:solidFill>
                  <a:schemeClr val="accent1">
                    <a:lumMod val="75000"/>
                  </a:schemeClr>
                </a:solidFill>
              </a:rPr>
              <a:t>, планета </a:t>
            </a:r>
            <a:r>
              <a:rPr lang="ru-RU" b="1" i="1" dirty="0" err="1">
                <a:solidFill>
                  <a:schemeClr val="accent1">
                    <a:lumMod val="75000"/>
                  </a:schemeClr>
                </a:solidFill>
              </a:rPr>
              <a:t>ділка</a:t>
            </a:r>
            <a:r>
              <a:rPr lang="ru-RU" b="1" i="1" dirty="0">
                <a:solidFill>
                  <a:schemeClr val="accent1">
                    <a:lumMod val="75000"/>
                  </a:schemeClr>
                </a:solidFill>
              </a:rPr>
              <a:t>, планета </a:t>
            </a:r>
            <a:r>
              <a:rPr lang="ru-RU" b="1" i="1" dirty="0" err="1">
                <a:solidFill>
                  <a:schemeClr val="accent1">
                    <a:lumMod val="75000"/>
                  </a:schemeClr>
                </a:solidFill>
              </a:rPr>
              <a:t>честолюбця</a:t>
            </a:r>
            <a:endParaRPr lang="ru-RU" b="1" dirty="0">
              <a:solidFill>
                <a:schemeClr val="accent1">
                  <a:lumMod val="75000"/>
                </a:schemeClr>
              </a:solidFill>
            </a:endParaRPr>
          </a:p>
          <a:p>
            <a:r>
              <a:rPr lang="ru-RU" dirty="0"/>
              <a:t/>
            </a:r>
            <a:br>
              <a:rPr lang="ru-RU" dirty="0"/>
            </a:br>
            <a:endParaRPr lang="uk-UA" dirty="0"/>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12160" y="5373216"/>
            <a:ext cx="2755150" cy="17874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44284527"/>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33"/>
          <p:cNvGrpSpPr/>
          <p:nvPr/>
        </p:nvGrpSpPr>
        <p:grpSpPr>
          <a:xfrm>
            <a:off x="7010400" y="3200400"/>
            <a:ext cx="1295400" cy="1371600"/>
            <a:chOff x="685800" y="2590800"/>
            <a:chExt cx="1547446" cy="1600200"/>
          </a:xfrm>
        </p:grpSpPr>
        <p:sp>
          <p:nvSpPr>
            <p:cNvPr id="14" name="Овал 13"/>
            <p:cNvSpPr/>
            <p:nvPr/>
          </p:nvSpPr>
          <p:spPr>
            <a:xfrm>
              <a:off x="685800" y="2590800"/>
              <a:ext cx="1547446" cy="1600200"/>
            </a:xfrm>
            <a:prstGeom prst="ellips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5" name="Picture 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838200" y="2667000"/>
              <a:ext cx="1234440" cy="1143000"/>
            </a:xfrm>
            <a:prstGeom prst="rect">
              <a:avLst/>
            </a:prstGeom>
            <a:noFill/>
            <a:ln w="9525">
              <a:noFill/>
              <a:miter lim="800000"/>
              <a:headEnd/>
              <a:tailEnd/>
            </a:ln>
          </p:spPr>
        </p:pic>
      </p:grpSp>
      <p:grpSp>
        <p:nvGrpSpPr>
          <p:cNvPr id="3" name="Группа 32"/>
          <p:cNvGrpSpPr/>
          <p:nvPr/>
        </p:nvGrpSpPr>
        <p:grpSpPr>
          <a:xfrm>
            <a:off x="4876800" y="381000"/>
            <a:ext cx="1295400" cy="1143000"/>
            <a:chOff x="1600200" y="457200"/>
            <a:chExt cx="1547446" cy="1600200"/>
          </a:xfrm>
        </p:grpSpPr>
        <p:sp>
          <p:nvSpPr>
            <p:cNvPr id="19" name="Овал 18"/>
            <p:cNvSpPr/>
            <p:nvPr/>
          </p:nvSpPr>
          <p:spPr>
            <a:xfrm>
              <a:off x="1600200" y="457200"/>
              <a:ext cx="1547446" cy="1600200"/>
            </a:xfrm>
            <a:prstGeom prst="ellips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6" name="Picture 2"/>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676400" y="762000"/>
              <a:ext cx="1371600" cy="1225685"/>
            </a:xfrm>
            <a:prstGeom prst="ellipse">
              <a:avLst/>
            </a:prstGeom>
            <a:noFill/>
            <a:ln w="9525">
              <a:noFill/>
              <a:miter lim="800000"/>
              <a:headEnd/>
              <a:tailEnd/>
            </a:ln>
          </p:spPr>
        </p:pic>
      </p:grpSp>
      <p:grpSp>
        <p:nvGrpSpPr>
          <p:cNvPr id="4" name="Группа 31"/>
          <p:cNvGrpSpPr/>
          <p:nvPr/>
        </p:nvGrpSpPr>
        <p:grpSpPr>
          <a:xfrm>
            <a:off x="335193" y="1452632"/>
            <a:ext cx="1143000" cy="1219200"/>
            <a:chOff x="4114800" y="152400"/>
            <a:chExt cx="1547446" cy="1600200"/>
          </a:xfrm>
        </p:grpSpPr>
        <p:sp>
          <p:nvSpPr>
            <p:cNvPr id="12" name="Овал 11"/>
            <p:cNvSpPr/>
            <p:nvPr/>
          </p:nvSpPr>
          <p:spPr>
            <a:xfrm>
              <a:off x="4114800" y="152400"/>
              <a:ext cx="1547446" cy="1600200"/>
            </a:xfrm>
            <a:prstGeom prst="ellips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4098" name="Picture 2"/>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4419600" y="152400"/>
              <a:ext cx="1113692" cy="1524000"/>
            </a:xfrm>
            <a:prstGeom prst="rect">
              <a:avLst/>
            </a:prstGeom>
            <a:noFill/>
            <a:ln w="9525">
              <a:noFill/>
              <a:miter lim="800000"/>
              <a:headEnd/>
              <a:tailEnd/>
            </a:ln>
          </p:spPr>
        </p:pic>
      </p:grpSp>
      <p:grpSp>
        <p:nvGrpSpPr>
          <p:cNvPr id="7" name="Группа 33"/>
          <p:cNvGrpSpPr/>
          <p:nvPr/>
        </p:nvGrpSpPr>
        <p:grpSpPr>
          <a:xfrm>
            <a:off x="1238394" y="3886200"/>
            <a:ext cx="1524000" cy="1447800"/>
            <a:chOff x="1763843" y="4572000"/>
            <a:chExt cx="1676400" cy="1600200"/>
          </a:xfrm>
        </p:grpSpPr>
        <p:sp>
          <p:nvSpPr>
            <p:cNvPr id="17" name="Овал 16"/>
            <p:cNvSpPr/>
            <p:nvPr/>
          </p:nvSpPr>
          <p:spPr>
            <a:xfrm>
              <a:off x="1828800" y="4572000"/>
              <a:ext cx="1547446" cy="1600200"/>
            </a:xfrm>
            <a:prstGeom prst="ellips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3" name="Picture 2"/>
            <p:cNvPicPr>
              <a:picLocks noChangeAspect="1" noChangeArrowheads="1"/>
            </p:cNvPicPr>
            <p:nvPr/>
          </p:nvPicPr>
          <p:blipFill>
            <a:blip r:embed="rId6" cstate="screen">
              <a:clrChange>
                <a:clrFrom>
                  <a:srgbClr val="FFFFFF"/>
                </a:clrFrom>
                <a:clrTo>
                  <a:srgbClr val="FFFFFF">
                    <a:alpha val="0"/>
                  </a:srgbClr>
                </a:clrTo>
              </a:clrChange>
            </a:blip>
            <a:srcRect/>
            <a:stretch>
              <a:fillRect/>
            </a:stretch>
          </p:blipFill>
          <p:spPr bwMode="auto">
            <a:xfrm>
              <a:off x="1763843" y="4671934"/>
              <a:ext cx="1676400" cy="1466850"/>
            </a:xfrm>
            <a:prstGeom prst="ellipse">
              <a:avLst/>
            </a:prstGeom>
            <a:noFill/>
            <a:ln w="9525">
              <a:noFill/>
              <a:miter lim="800000"/>
              <a:headEnd/>
              <a:tailEnd/>
            </a:ln>
          </p:spPr>
        </p:pic>
      </p:grpSp>
      <p:grpSp>
        <p:nvGrpSpPr>
          <p:cNvPr id="8" name="Группа 27"/>
          <p:cNvGrpSpPr/>
          <p:nvPr/>
        </p:nvGrpSpPr>
        <p:grpSpPr>
          <a:xfrm>
            <a:off x="6781800" y="990600"/>
            <a:ext cx="1600200" cy="1524000"/>
            <a:chOff x="6858000" y="3429000"/>
            <a:chExt cx="1547446" cy="1607299"/>
          </a:xfrm>
        </p:grpSpPr>
        <p:sp>
          <p:nvSpPr>
            <p:cNvPr id="16" name="Овал 15"/>
            <p:cNvSpPr/>
            <p:nvPr/>
          </p:nvSpPr>
          <p:spPr>
            <a:xfrm>
              <a:off x="6858000" y="3429000"/>
              <a:ext cx="1547446" cy="1600200"/>
            </a:xfrm>
            <a:prstGeom prst="ellips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5122" name="Picture 2"/>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7162800" y="3429000"/>
              <a:ext cx="914400" cy="1607299"/>
            </a:xfrm>
            <a:prstGeom prst="ellipse">
              <a:avLst/>
            </a:prstGeom>
            <a:noFill/>
            <a:ln w="9525">
              <a:noFill/>
              <a:miter lim="800000"/>
              <a:headEnd/>
              <a:tailEnd/>
            </a:ln>
          </p:spPr>
        </p:pic>
      </p:grpSp>
      <p:grpSp>
        <p:nvGrpSpPr>
          <p:cNvPr id="9" name="Группа 28"/>
          <p:cNvGrpSpPr/>
          <p:nvPr/>
        </p:nvGrpSpPr>
        <p:grpSpPr>
          <a:xfrm>
            <a:off x="1752600" y="304800"/>
            <a:ext cx="1371600" cy="1447800"/>
            <a:chOff x="6629400" y="838200"/>
            <a:chExt cx="1547446" cy="1600200"/>
          </a:xfrm>
        </p:grpSpPr>
        <p:sp>
          <p:nvSpPr>
            <p:cNvPr id="18" name="Овал 17"/>
            <p:cNvSpPr/>
            <p:nvPr/>
          </p:nvSpPr>
          <p:spPr>
            <a:xfrm>
              <a:off x="6629400" y="838200"/>
              <a:ext cx="1547446" cy="1600200"/>
            </a:xfrm>
            <a:prstGeom prst="ellips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5123" name="Picture 3"/>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6629400" y="990600"/>
              <a:ext cx="1486680" cy="1123950"/>
            </a:xfrm>
            <a:prstGeom prst="rect">
              <a:avLst/>
            </a:prstGeom>
            <a:noFill/>
            <a:ln w="9525">
              <a:noFill/>
              <a:miter lim="800000"/>
              <a:headEnd/>
              <a:tailEnd/>
            </a:ln>
          </p:spPr>
        </p:pic>
      </p:grpSp>
      <p:grpSp>
        <p:nvGrpSpPr>
          <p:cNvPr id="10" name="Группа 26"/>
          <p:cNvGrpSpPr/>
          <p:nvPr/>
        </p:nvGrpSpPr>
        <p:grpSpPr>
          <a:xfrm>
            <a:off x="4953000" y="4800600"/>
            <a:ext cx="1752600" cy="1828800"/>
            <a:chOff x="4800600" y="4953000"/>
            <a:chExt cx="1547446" cy="1600200"/>
          </a:xfrm>
        </p:grpSpPr>
        <p:sp>
          <p:nvSpPr>
            <p:cNvPr id="21" name="Овал 20"/>
            <p:cNvSpPr/>
            <p:nvPr/>
          </p:nvSpPr>
          <p:spPr>
            <a:xfrm>
              <a:off x="4800600" y="4953000"/>
              <a:ext cx="1547446" cy="1600200"/>
            </a:xfrm>
            <a:prstGeom prst="ellips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28677" name="Picture 5"/>
            <p:cNvPicPr>
              <a:picLocks noChangeAspect="1" noChangeArrowheads="1"/>
            </p:cNvPicPr>
            <p:nvPr/>
          </p:nvPicPr>
          <p:blipFill>
            <a:blip r:embed="rId9" cstate="screen">
              <a:clrChange>
                <a:clrFrom>
                  <a:srgbClr val="FFFFFF"/>
                </a:clrFrom>
                <a:clrTo>
                  <a:srgbClr val="FFFFFF">
                    <a:alpha val="0"/>
                  </a:srgbClr>
                </a:clrTo>
              </a:clrChange>
            </a:blip>
            <a:srcRect/>
            <a:stretch>
              <a:fillRect/>
            </a:stretch>
          </p:blipFill>
          <p:spPr bwMode="auto">
            <a:xfrm>
              <a:off x="4953001" y="5334000"/>
              <a:ext cx="1236698" cy="1152525"/>
            </a:xfrm>
            <a:prstGeom prst="rect">
              <a:avLst/>
            </a:prstGeom>
            <a:noFill/>
            <a:ln w="9525">
              <a:noFill/>
              <a:miter lim="800000"/>
              <a:headEnd/>
              <a:tailEnd/>
            </a:ln>
          </p:spPr>
        </p:pic>
      </p:grpSp>
      <p:grpSp>
        <p:nvGrpSpPr>
          <p:cNvPr id="11" name="Группа 25"/>
          <p:cNvGrpSpPr/>
          <p:nvPr/>
        </p:nvGrpSpPr>
        <p:grpSpPr>
          <a:xfrm>
            <a:off x="3581400" y="1676400"/>
            <a:ext cx="2286000" cy="2209800"/>
            <a:chOff x="3352800" y="2133600"/>
            <a:chExt cx="2794842" cy="2590800"/>
          </a:xfrm>
        </p:grpSpPr>
        <p:sp>
          <p:nvSpPr>
            <p:cNvPr id="30" name="Овал 29"/>
            <p:cNvSpPr/>
            <p:nvPr/>
          </p:nvSpPr>
          <p:spPr>
            <a:xfrm>
              <a:off x="3352800" y="2133600"/>
              <a:ext cx="2538046" cy="2590800"/>
            </a:xfrm>
            <a:prstGeom prst="ellipse">
              <a:avLst/>
            </a:prstGeom>
            <a:solidFill>
              <a:schemeClr val="accent1">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31" name="Picture 3"/>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3581400" y="2667000"/>
              <a:ext cx="2566242" cy="1676400"/>
            </a:xfrm>
            <a:prstGeom prst="rect">
              <a:avLst/>
            </a:prstGeom>
            <a:noFill/>
            <a:ln w="9525">
              <a:noFill/>
              <a:miter lim="800000"/>
              <a:headEnd/>
              <a:tailEnd/>
            </a:ln>
          </p:spPr>
        </p:pic>
      </p:grpSp>
      <p:sp>
        <p:nvSpPr>
          <p:cNvPr id="36" name="Овал 35"/>
          <p:cNvSpPr/>
          <p:nvPr/>
        </p:nvSpPr>
        <p:spPr>
          <a:xfrm>
            <a:off x="1355625" y="3850976"/>
            <a:ext cx="1406769" cy="1578429"/>
          </a:xfrm>
          <a:prstGeom prst="ellipse">
            <a:avLst/>
          </a:prstGeom>
          <a:solidFill>
            <a:schemeClr val="accent1">
              <a:lumMod val="40000"/>
              <a:lumOff val="60000"/>
              <a:alpha val="68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7" name="Овал 36"/>
          <p:cNvSpPr/>
          <p:nvPr/>
        </p:nvSpPr>
        <p:spPr>
          <a:xfrm>
            <a:off x="4898874" y="4859996"/>
            <a:ext cx="1752600" cy="1828800"/>
          </a:xfrm>
          <a:prstGeom prst="ellipse">
            <a:avLst/>
          </a:prstGeom>
          <a:solidFill>
            <a:schemeClr val="accent1">
              <a:lumMod val="40000"/>
              <a:lumOff val="60000"/>
              <a:alpha val="68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8" name="Овал 37"/>
          <p:cNvSpPr/>
          <p:nvPr/>
        </p:nvSpPr>
        <p:spPr>
          <a:xfrm>
            <a:off x="6781800" y="991608"/>
            <a:ext cx="1600200" cy="1517270"/>
          </a:xfrm>
          <a:prstGeom prst="ellipse">
            <a:avLst/>
          </a:prstGeom>
          <a:solidFill>
            <a:schemeClr val="accent1">
              <a:lumMod val="40000"/>
              <a:lumOff val="60000"/>
              <a:alpha val="68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9" name="Овал 38"/>
          <p:cNvSpPr/>
          <p:nvPr/>
        </p:nvSpPr>
        <p:spPr>
          <a:xfrm>
            <a:off x="1752600" y="304800"/>
            <a:ext cx="1371600" cy="1447800"/>
          </a:xfrm>
          <a:prstGeom prst="ellipse">
            <a:avLst/>
          </a:prstGeom>
          <a:solidFill>
            <a:schemeClr val="accent1">
              <a:lumMod val="40000"/>
              <a:lumOff val="60000"/>
              <a:alpha val="68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0" name="Овал 39"/>
          <p:cNvSpPr/>
          <p:nvPr/>
        </p:nvSpPr>
        <p:spPr>
          <a:xfrm>
            <a:off x="369742" y="1452631"/>
            <a:ext cx="1382858" cy="1358811"/>
          </a:xfrm>
          <a:prstGeom prst="ellipse">
            <a:avLst/>
          </a:prstGeom>
          <a:solidFill>
            <a:schemeClr val="accent1">
              <a:lumMod val="40000"/>
              <a:lumOff val="60000"/>
              <a:alpha val="68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1" name="Овал 40"/>
          <p:cNvSpPr/>
          <p:nvPr/>
        </p:nvSpPr>
        <p:spPr>
          <a:xfrm>
            <a:off x="4876800" y="381000"/>
            <a:ext cx="1495400" cy="1295400"/>
          </a:xfrm>
          <a:prstGeom prst="ellipse">
            <a:avLst/>
          </a:prstGeom>
          <a:solidFill>
            <a:schemeClr val="accent1">
              <a:lumMod val="40000"/>
              <a:lumOff val="60000"/>
              <a:alpha val="68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2" name="Овал 41"/>
          <p:cNvSpPr/>
          <p:nvPr/>
        </p:nvSpPr>
        <p:spPr>
          <a:xfrm>
            <a:off x="6781800" y="3179480"/>
            <a:ext cx="1565585" cy="1639259"/>
          </a:xfrm>
          <a:prstGeom prst="ellipse">
            <a:avLst/>
          </a:prstGeom>
          <a:solidFill>
            <a:schemeClr val="accent1">
              <a:lumMod val="40000"/>
              <a:lumOff val="60000"/>
              <a:alpha val="68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56" name="Прямоугольник 55"/>
          <p:cNvSpPr/>
          <p:nvPr/>
        </p:nvSpPr>
        <p:spPr>
          <a:xfrm>
            <a:off x="3276600" y="4038600"/>
            <a:ext cx="2895600" cy="457200"/>
          </a:xfrm>
          <a:prstGeom prst="rect">
            <a:avLst/>
          </a:prstGeom>
          <a:solidFill>
            <a:schemeClr val="accent1">
              <a:lumMod val="20000"/>
              <a:lumOff val="80000"/>
              <a:alpha val="68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lumMod val="50000"/>
                  </a:schemeClr>
                </a:solidFill>
                <a:latin typeface="+mj-lt"/>
                <a:cs typeface="Times New Roman" pitchFamily="18" charset="0"/>
              </a:rPr>
              <a:t>Маленький принц</a:t>
            </a:r>
            <a:endParaRPr lang="ru-RU" sz="2400" b="1" dirty="0">
              <a:solidFill>
                <a:schemeClr val="accent1">
                  <a:lumMod val="50000"/>
                </a:schemeClr>
              </a:solidFill>
              <a:latin typeface="+mj-lt"/>
              <a:cs typeface="Times New Roman" pitchFamily="18" charset="0"/>
            </a:endParaRPr>
          </a:p>
        </p:txBody>
      </p:sp>
      <p:sp>
        <p:nvSpPr>
          <p:cNvPr id="43" name="TextBox 42"/>
          <p:cNvSpPr txBox="1"/>
          <p:nvPr/>
        </p:nvSpPr>
        <p:spPr>
          <a:xfrm>
            <a:off x="2533326" y="6035164"/>
            <a:ext cx="1905000" cy="461665"/>
          </a:xfrm>
          <a:prstGeom prst="rect">
            <a:avLst/>
          </a:prstGeom>
          <a:solidFill>
            <a:schemeClr val="accent1">
              <a:lumMod val="20000"/>
              <a:lumOff val="80000"/>
              <a:alpha val="68000"/>
            </a:schemeClr>
          </a:solidFill>
        </p:spPr>
        <p:txBody>
          <a:bodyPr wrap="square" rtlCol="0">
            <a:spAutoFit/>
          </a:bodyPr>
          <a:lstStyle/>
          <a:p>
            <a:pPr algn="ctr"/>
            <a:r>
              <a:rPr lang="ru-RU" sz="2400" b="1" dirty="0" smtClean="0">
                <a:solidFill>
                  <a:schemeClr val="accent1">
                    <a:lumMod val="50000"/>
                  </a:schemeClr>
                </a:solidFill>
                <a:latin typeface="+mj-lt"/>
                <a:cs typeface="Times New Roman" pitchFamily="18" charset="0"/>
              </a:rPr>
              <a:t>Маршрут</a:t>
            </a:r>
            <a:endParaRPr lang="ru-RU" sz="2400" b="1" dirty="0">
              <a:solidFill>
                <a:schemeClr val="accent1">
                  <a:lumMod val="50000"/>
                </a:schemeClr>
              </a:solidFill>
              <a:latin typeface="+mj-lt"/>
              <a:cs typeface="Times New Roman" pitchFamily="18" charset="0"/>
            </a:endParaRPr>
          </a:p>
        </p:txBody>
      </p:sp>
      <p:grpSp>
        <p:nvGrpSpPr>
          <p:cNvPr id="68" name="Группа 67"/>
          <p:cNvGrpSpPr/>
          <p:nvPr/>
        </p:nvGrpSpPr>
        <p:grpSpPr>
          <a:xfrm>
            <a:off x="490947" y="2811444"/>
            <a:ext cx="987245" cy="1455756"/>
            <a:chOff x="-137376" y="3230883"/>
            <a:chExt cx="1248103" cy="1649127"/>
          </a:xfrm>
        </p:grpSpPr>
        <p:pic>
          <p:nvPicPr>
            <p:cNvPr id="60" name="Picture 2" descr="Картинка 364 из 12724"/>
            <p:cNvPicPr>
              <a:picLocks noChangeAspect="1" noChangeArrowheads="1"/>
            </p:cNvPicPr>
            <p:nvPr/>
          </p:nvPicPr>
          <p:blipFill>
            <a:blip r:embed="rId11" cstate="screen">
              <a:clrChange>
                <a:clrFrom>
                  <a:srgbClr val="000000">
                    <a:alpha val="0"/>
                  </a:srgbClr>
                </a:clrFrom>
                <a:clrTo>
                  <a:srgbClr val="000000">
                    <a:alpha val="0"/>
                  </a:srgbClr>
                </a:clrTo>
              </a:clrChange>
              <a:lum bright="6000" contrast="7000"/>
            </a:blip>
            <a:srcRect/>
            <a:stretch>
              <a:fillRect/>
            </a:stretch>
          </p:blipFill>
          <p:spPr bwMode="auto">
            <a:xfrm rot="2988402">
              <a:off x="-237224" y="3532058"/>
              <a:ext cx="1447800" cy="1248103"/>
            </a:xfrm>
            <a:prstGeom prst="rect">
              <a:avLst/>
            </a:prstGeom>
            <a:noFill/>
          </p:spPr>
        </p:pic>
        <p:sp>
          <p:nvSpPr>
            <p:cNvPr id="61" name="Прямоугольник 60"/>
            <p:cNvSpPr/>
            <p:nvPr/>
          </p:nvSpPr>
          <p:spPr>
            <a:xfrm rot="5400000">
              <a:off x="-124153" y="3461715"/>
              <a:ext cx="1292662" cy="830997"/>
            </a:xfrm>
            <a:prstGeom prst="rect">
              <a:avLst/>
            </a:prstGeom>
          </p:spPr>
          <p:txBody>
            <a:bodyPr vert="vert270" wrap="square">
              <a:spAutoFit/>
            </a:bodyPr>
            <a:lstStyle/>
            <a:p>
              <a:pPr algn="ctr"/>
              <a:r>
                <a:rPr lang="ru-RU" sz="2400" b="1" dirty="0" smtClean="0">
                  <a:solidFill>
                    <a:schemeClr val="tx2">
                      <a:lumMod val="50000"/>
                    </a:schemeClr>
                  </a:solidFill>
                  <a:latin typeface="Times New Roman" pitchFamily="18" charset="0"/>
                  <a:cs typeface="Times New Roman" pitchFamily="18" charset="0"/>
                </a:rPr>
                <a:t>3</a:t>
              </a:r>
            </a:p>
            <a:p>
              <a:pPr algn="ctr"/>
              <a:r>
                <a:rPr lang="ru-RU" sz="2400" b="1" dirty="0" smtClean="0">
                  <a:solidFill>
                    <a:schemeClr val="tx2">
                      <a:lumMod val="50000"/>
                    </a:schemeClr>
                  </a:solidFill>
                  <a:latin typeface="Times New Roman" pitchFamily="18" charset="0"/>
                  <a:cs typeface="Times New Roman" pitchFamily="18" charset="0"/>
                </a:rPr>
                <a:t>2</a:t>
              </a:r>
            </a:p>
            <a:p>
              <a:pPr algn="ctr"/>
              <a:r>
                <a:rPr lang="ru-RU" sz="2400" b="1" dirty="0" smtClean="0">
                  <a:solidFill>
                    <a:schemeClr val="tx2">
                      <a:lumMod val="50000"/>
                    </a:schemeClr>
                  </a:solidFill>
                  <a:latin typeface="Times New Roman" pitchFamily="18" charset="0"/>
                  <a:cs typeface="Times New Roman" pitchFamily="18" charset="0"/>
                </a:rPr>
                <a:t>6</a:t>
              </a:r>
              <a:endParaRPr lang="ru-RU" sz="2400" b="1" dirty="0">
                <a:solidFill>
                  <a:schemeClr val="tx2">
                    <a:lumMod val="50000"/>
                  </a:schemeClr>
                </a:solidFill>
                <a:latin typeface="Times New Roman" pitchFamily="18" charset="0"/>
                <a:cs typeface="Times New Roman" pitchFamily="18" charset="0"/>
              </a:endParaRPr>
            </a:p>
          </p:txBody>
        </p:sp>
      </p:grpSp>
      <p:grpSp>
        <p:nvGrpSpPr>
          <p:cNvPr id="62" name="Группа 61"/>
          <p:cNvGrpSpPr/>
          <p:nvPr/>
        </p:nvGrpSpPr>
        <p:grpSpPr>
          <a:xfrm>
            <a:off x="3067433" y="4800600"/>
            <a:ext cx="1310592" cy="1134273"/>
            <a:chOff x="3863380" y="3435433"/>
            <a:chExt cx="1447800" cy="1248103"/>
          </a:xfrm>
        </p:grpSpPr>
        <p:pic>
          <p:nvPicPr>
            <p:cNvPr id="63" name="Picture 2" descr="Картинка 364 из 12724"/>
            <p:cNvPicPr>
              <a:picLocks noChangeAspect="1" noChangeArrowheads="1"/>
            </p:cNvPicPr>
            <p:nvPr/>
          </p:nvPicPr>
          <p:blipFill>
            <a:blip r:embed="rId12" cstate="screen"/>
            <a:srcRect/>
            <a:stretch>
              <a:fillRect/>
            </a:stretch>
          </p:blipFill>
          <p:spPr bwMode="auto">
            <a:xfrm rot="19629173">
              <a:off x="3863380" y="3435433"/>
              <a:ext cx="1447800" cy="1248103"/>
            </a:xfrm>
            <a:prstGeom prst="rect">
              <a:avLst/>
            </a:prstGeom>
            <a:noFill/>
            <a:ln>
              <a:noFill/>
            </a:ln>
          </p:spPr>
        </p:pic>
        <p:sp>
          <p:nvSpPr>
            <p:cNvPr id="64" name="Прямоугольник 63"/>
            <p:cNvSpPr/>
            <p:nvPr/>
          </p:nvSpPr>
          <p:spPr>
            <a:xfrm>
              <a:off x="3967341" y="3886201"/>
              <a:ext cx="1239935" cy="507995"/>
            </a:xfrm>
            <a:prstGeom prst="rect">
              <a:avLst/>
            </a:prstGeom>
          </p:spPr>
          <p:txBody>
            <a:bodyPr wrap="square">
              <a:spAutoFit/>
            </a:bodyPr>
            <a:lstStyle/>
            <a:p>
              <a:pPr algn="ctr"/>
              <a:r>
                <a:rPr lang="ru-RU" sz="2400" b="1" dirty="0" smtClean="0">
                  <a:solidFill>
                    <a:schemeClr val="tx2">
                      <a:lumMod val="50000"/>
                    </a:schemeClr>
                  </a:solidFill>
                  <a:latin typeface="Times New Roman" pitchFamily="18" charset="0"/>
                  <a:cs typeface="Times New Roman" pitchFamily="18" charset="0"/>
                </a:rPr>
                <a:t>325</a:t>
              </a:r>
              <a:endParaRPr lang="ru-RU" sz="2400" b="1" dirty="0">
                <a:solidFill>
                  <a:schemeClr val="tx2">
                    <a:lumMod val="50000"/>
                  </a:schemeClr>
                </a:solidFill>
                <a:latin typeface="Times New Roman" pitchFamily="18" charset="0"/>
                <a:cs typeface="Times New Roman" pitchFamily="18" charset="0"/>
              </a:endParaRPr>
            </a:p>
          </p:txBody>
        </p:sp>
      </p:grpSp>
      <p:grpSp>
        <p:nvGrpSpPr>
          <p:cNvPr id="69" name="Группа 68"/>
          <p:cNvGrpSpPr/>
          <p:nvPr/>
        </p:nvGrpSpPr>
        <p:grpSpPr>
          <a:xfrm rot="18382552">
            <a:off x="325211" y="187644"/>
            <a:ext cx="1376176" cy="1173509"/>
            <a:chOff x="1397957" y="4612755"/>
            <a:chExt cx="1415333" cy="1220114"/>
          </a:xfrm>
        </p:grpSpPr>
        <p:pic>
          <p:nvPicPr>
            <p:cNvPr id="70" name="Picture 2" descr="Картинка 364 из 12724"/>
            <p:cNvPicPr>
              <a:picLocks noChangeAspect="1" noChangeArrowheads="1"/>
            </p:cNvPicPr>
            <p:nvPr/>
          </p:nvPicPr>
          <p:blipFill>
            <a:blip r:embed="rId13" cstate="screen"/>
            <a:srcRect/>
            <a:stretch>
              <a:fillRect/>
            </a:stretch>
          </p:blipFill>
          <p:spPr bwMode="auto">
            <a:xfrm rot="20107038" flipH="1" flipV="1">
              <a:off x="1397957" y="4612755"/>
              <a:ext cx="1415333" cy="1220114"/>
            </a:xfrm>
            <a:prstGeom prst="rect">
              <a:avLst/>
            </a:prstGeom>
            <a:noFill/>
            <a:ln>
              <a:noFill/>
            </a:ln>
          </p:spPr>
        </p:pic>
        <p:sp>
          <p:nvSpPr>
            <p:cNvPr id="71" name="Прямоугольник 70"/>
            <p:cNvSpPr/>
            <p:nvPr/>
          </p:nvSpPr>
          <p:spPr>
            <a:xfrm rot="477865">
              <a:off x="1781466" y="4995550"/>
              <a:ext cx="646331" cy="461665"/>
            </a:xfrm>
            <a:prstGeom prst="rect">
              <a:avLst/>
            </a:prstGeom>
          </p:spPr>
          <p:txBody>
            <a:bodyPr wrap="none">
              <a:spAutoFit/>
            </a:bodyPr>
            <a:lstStyle/>
            <a:p>
              <a:pPr algn="ctr"/>
              <a:r>
                <a:rPr lang="ru-RU" sz="2400" b="1" dirty="0" smtClean="0">
                  <a:solidFill>
                    <a:schemeClr val="tx2">
                      <a:lumMod val="50000"/>
                    </a:schemeClr>
                  </a:solidFill>
                  <a:latin typeface="Times New Roman" pitchFamily="18" charset="0"/>
                  <a:cs typeface="Times New Roman" pitchFamily="18" charset="0"/>
                </a:rPr>
                <a:t>327</a:t>
              </a:r>
              <a:endParaRPr lang="ru-RU" sz="2400" b="1" dirty="0">
                <a:solidFill>
                  <a:schemeClr val="tx2">
                    <a:lumMod val="50000"/>
                  </a:schemeClr>
                </a:solidFill>
                <a:latin typeface="Times New Roman" pitchFamily="18" charset="0"/>
                <a:cs typeface="Times New Roman" pitchFamily="18" charset="0"/>
              </a:endParaRPr>
            </a:p>
          </p:txBody>
        </p:sp>
      </p:grpSp>
      <p:grpSp>
        <p:nvGrpSpPr>
          <p:cNvPr id="72" name="Группа 71"/>
          <p:cNvGrpSpPr/>
          <p:nvPr/>
        </p:nvGrpSpPr>
        <p:grpSpPr>
          <a:xfrm rot="1082889">
            <a:off x="6366748" y="102893"/>
            <a:ext cx="1670436" cy="978343"/>
            <a:chOff x="1382668" y="4641124"/>
            <a:chExt cx="1302038" cy="1122446"/>
          </a:xfrm>
        </p:grpSpPr>
        <p:pic>
          <p:nvPicPr>
            <p:cNvPr id="73" name="Picture 2" descr="Картинка 364 из 12724"/>
            <p:cNvPicPr>
              <a:picLocks noChangeAspect="1" noChangeArrowheads="1"/>
            </p:cNvPicPr>
            <p:nvPr/>
          </p:nvPicPr>
          <p:blipFill>
            <a:blip r:embed="rId14" cstate="screen"/>
            <a:srcRect/>
            <a:stretch>
              <a:fillRect/>
            </a:stretch>
          </p:blipFill>
          <p:spPr bwMode="auto">
            <a:xfrm rot="19551284" flipH="1" flipV="1">
              <a:off x="1382668" y="4641124"/>
              <a:ext cx="1302038" cy="1122446"/>
            </a:xfrm>
            <a:prstGeom prst="rect">
              <a:avLst/>
            </a:prstGeom>
            <a:noFill/>
            <a:ln>
              <a:noFill/>
            </a:ln>
          </p:spPr>
        </p:pic>
        <p:sp>
          <p:nvSpPr>
            <p:cNvPr id="74" name="Прямоугольник 73"/>
            <p:cNvSpPr/>
            <p:nvPr/>
          </p:nvSpPr>
          <p:spPr>
            <a:xfrm rot="787440">
              <a:off x="1781467" y="4995551"/>
              <a:ext cx="646332" cy="461665"/>
            </a:xfrm>
            <a:prstGeom prst="rect">
              <a:avLst/>
            </a:prstGeom>
          </p:spPr>
          <p:txBody>
            <a:bodyPr wrap="none">
              <a:spAutoFit/>
            </a:bodyPr>
            <a:lstStyle/>
            <a:p>
              <a:pPr algn="ctr"/>
              <a:r>
                <a:rPr lang="ru-RU" sz="2400" b="1" dirty="0" smtClean="0">
                  <a:solidFill>
                    <a:schemeClr val="tx2">
                      <a:lumMod val="50000"/>
                    </a:schemeClr>
                  </a:solidFill>
                  <a:latin typeface="Times New Roman" pitchFamily="18" charset="0"/>
                  <a:cs typeface="Times New Roman" pitchFamily="18" charset="0"/>
                </a:rPr>
                <a:t>329</a:t>
              </a:r>
              <a:endParaRPr lang="ru-RU" sz="2400" b="1" dirty="0">
                <a:solidFill>
                  <a:schemeClr val="tx2">
                    <a:lumMod val="50000"/>
                  </a:schemeClr>
                </a:solidFill>
                <a:latin typeface="Times New Roman" pitchFamily="18" charset="0"/>
                <a:cs typeface="Times New Roman" pitchFamily="18" charset="0"/>
              </a:endParaRPr>
            </a:p>
          </p:txBody>
        </p:sp>
      </p:grpSp>
      <p:grpSp>
        <p:nvGrpSpPr>
          <p:cNvPr id="75" name="Группа 74"/>
          <p:cNvGrpSpPr/>
          <p:nvPr/>
        </p:nvGrpSpPr>
        <p:grpSpPr>
          <a:xfrm>
            <a:off x="3364330" y="-34406"/>
            <a:ext cx="1302038" cy="1122446"/>
            <a:chOff x="1382668" y="4641124"/>
            <a:chExt cx="1302038" cy="1122446"/>
          </a:xfrm>
        </p:grpSpPr>
        <p:pic>
          <p:nvPicPr>
            <p:cNvPr id="76" name="Picture 2" descr="Картинка 364 из 12724"/>
            <p:cNvPicPr>
              <a:picLocks noChangeAspect="1" noChangeArrowheads="1"/>
            </p:cNvPicPr>
            <p:nvPr/>
          </p:nvPicPr>
          <p:blipFill>
            <a:blip r:embed="rId15" cstate="screen"/>
            <a:srcRect/>
            <a:stretch>
              <a:fillRect/>
            </a:stretch>
          </p:blipFill>
          <p:spPr bwMode="auto">
            <a:xfrm rot="19551284" flipH="1" flipV="1">
              <a:off x="1382668" y="4641124"/>
              <a:ext cx="1302038" cy="1122446"/>
            </a:xfrm>
            <a:prstGeom prst="rect">
              <a:avLst/>
            </a:prstGeom>
            <a:noFill/>
            <a:ln>
              <a:noFill/>
            </a:ln>
          </p:spPr>
        </p:pic>
        <p:sp>
          <p:nvSpPr>
            <p:cNvPr id="77" name="Прямоугольник 76"/>
            <p:cNvSpPr/>
            <p:nvPr/>
          </p:nvSpPr>
          <p:spPr>
            <a:xfrm rot="477865">
              <a:off x="1781466" y="4980311"/>
              <a:ext cx="646331" cy="461665"/>
            </a:xfrm>
            <a:prstGeom prst="rect">
              <a:avLst/>
            </a:prstGeom>
          </p:spPr>
          <p:txBody>
            <a:bodyPr wrap="none">
              <a:spAutoFit/>
            </a:bodyPr>
            <a:lstStyle/>
            <a:p>
              <a:pPr algn="ctr"/>
              <a:r>
                <a:rPr lang="ru-RU" sz="2400" b="1" dirty="0" smtClean="0">
                  <a:solidFill>
                    <a:schemeClr val="tx2">
                      <a:lumMod val="50000"/>
                    </a:schemeClr>
                  </a:solidFill>
                  <a:latin typeface="Times New Roman" pitchFamily="18" charset="0"/>
                  <a:cs typeface="Times New Roman" pitchFamily="18" charset="0"/>
                </a:rPr>
                <a:t>328</a:t>
              </a:r>
              <a:endParaRPr lang="ru-RU" sz="2400" b="1" dirty="0">
                <a:solidFill>
                  <a:schemeClr val="tx2">
                    <a:lumMod val="50000"/>
                  </a:schemeClr>
                </a:solidFill>
                <a:latin typeface="Times New Roman" pitchFamily="18" charset="0"/>
                <a:cs typeface="Times New Roman" pitchFamily="18" charset="0"/>
              </a:endParaRPr>
            </a:p>
          </p:txBody>
        </p:sp>
      </p:grpSp>
      <p:grpSp>
        <p:nvGrpSpPr>
          <p:cNvPr id="81" name="Группа 80"/>
          <p:cNvGrpSpPr/>
          <p:nvPr/>
        </p:nvGrpSpPr>
        <p:grpSpPr>
          <a:xfrm rot="1173838">
            <a:off x="7725483" y="1931653"/>
            <a:ext cx="1355631" cy="1660098"/>
            <a:chOff x="4294744" y="2798724"/>
            <a:chExt cx="1333428" cy="1271682"/>
          </a:xfrm>
        </p:grpSpPr>
        <p:pic>
          <p:nvPicPr>
            <p:cNvPr id="82" name="Picture 2" descr="Картинка 364 из 12724"/>
            <p:cNvPicPr>
              <a:picLocks noChangeAspect="1" noChangeArrowheads="1"/>
            </p:cNvPicPr>
            <p:nvPr/>
          </p:nvPicPr>
          <p:blipFill>
            <a:blip r:embed="rId16" cstate="screen"/>
            <a:srcRect/>
            <a:stretch>
              <a:fillRect/>
            </a:stretch>
          </p:blipFill>
          <p:spPr bwMode="auto">
            <a:xfrm rot="2391806" flipH="1" flipV="1">
              <a:off x="4294744" y="2817973"/>
              <a:ext cx="1333428" cy="1149505"/>
            </a:xfrm>
            <a:prstGeom prst="rect">
              <a:avLst/>
            </a:prstGeom>
            <a:noFill/>
            <a:ln>
              <a:noFill/>
            </a:ln>
          </p:spPr>
        </p:pic>
        <p:sp>
          <p:nvSpPr>
            <p:cNvPr id="83" name="Прямоугольник 82"/>
            <p:cNvSpPr/>
            <p:nvPr/>
          </p:nvSpPr>
          <p:spPr>
            <a:xfrm rot="21148041">
              <a:off x="4826036" y="2798724"/>
              <a:ext cx="330166" cy="1271682"/>
            </a:xfrm>
            <a:prstGeom prst="rect">
              <a:avLst/>
            </a:prstGeom>
          </p:spPr>
          <p:txBody>
            <a:bodyPr wrap="square">
              <a:spAutoFit/>
            </a:bodyPr>
            <a:lstStyle/>
            <a:p>
              <a:pPr algn="ctr"/>
              <a:r>
                <a:rPr lang="ru-RU" sz="2400" b="1" dirty="0" smtClean="0">
                  <a:solidFill>
                    <a:schemeClr val="tx2">
                      <a:lumMod val="50000"/>
                    </a:schemeClr>
                  </a:solidFill>
                  <a:latin typeface="Times New Roman" pitchFamily="18" charset="0"/>
                  <a:cs typeface="Times New Roman" pitchFamily="18" charset="0"/>
                </a:rPr>
                <a:t>3</a:t>
              </a:r>
            </a:p>
            <a:p>
              <a:pPr algn="ctr"/>
              <a:r>
                <a:rPr lang="ru-RU" sz="2400" b="1" dirty="0" smtClean="0">
                  <a:solidFill>
                    <a:schemeClr val="tx2">
                      <a:lumMod val="50000"/>
                    </a:schemeClr>
                  </a:solidFill>
                  <a:latin typeface="Times New Roman" pitchFamily="18" charset="0"/>
                  <a:cs typeface="Times New Roman" pitchFamily="18" charset="0"/>
                </a:rPr>
                <a:t>3</a:t>
              </a:r>
            </a:p>
            <a:p>
              <a:pPr algn="ctr"/>
              <a:r>
                <a:rPr lang="ru-RU" sz="2400" b="1" dirty="0" smtClean="0">
                  <a:solidFill>
                    <a:schemeClr val="tx2">
                      <a:lumMod val="50000"/>
                    </a:schemeClr>
                  </a:solidFill>
                  <a:latin typeface="Times New Roman" pitchFamily="18" charset="0"/>
                  <a:cs typeface="Times New Roman" pitchFamily="18" charset="0"/>
                </a:rPr>
                <a:t>0</a:t>
              </a:r>
              <a:endParaRPr lang="ru-RU" sz="2400" b="1" dirty="0">
                <a:solidFill>
                  <a:schemeClr val="tx2">
                    <a:lumMod val="50000"/>
                  </a:schemeClr>
                </a:solidFill>
                <a:latin typeface="Times New Roman" pitchFamily="18" charset="0"/>
                <a:cs typeface="Times New Roman" pitchFamily="18" charset="0"/>
              </a:endParaRPr>
            </a:p>
          </p:txBody>
        </p:sp>
      </p:grpSp>
      <p:grpSp>
        <p:nvGrpSpPr>
          <p:cNvPr id="84" name="Группа 83"/>
          <p:cNvGrpSpPr/>
          <p:nvPr/>
        </p:nvGrpSpPr>
        <p:grpSpPr>
          <a:xfrm rot="18805016">
            <a:off x="7010400" y="5105400"/>
            <a:ext cx="1447800" cy="1171903"/>
            <a:chOff x="6596177" y="4666259"/>
            <a:chExt cx="1447800" cy="1248103"/>
          </a:xfrm>
        </p:grpSpPr>
        <p:pic>
          <p:nvPicPr>
            <p:cNvPr id="85" name="Picture 2" descr="Картинка 364 из 12724"/>
            <p:cNvPicPr>
              <a:picLocks noChangeAspect="1" noChangeArrowheads="1"/>
            </p:cNvPicPr>
            <p:nvPr/>
          </p:nvPicPr>
          <p:blipFill>
            <a:blip r:embed="rId17" cstate="screen"/>
            <a:srcRect/>
            <a:stretch>
              <a:fillRect/>
            </a:stretch>
          </p:blipFill>
          <p:spPr bwMode="auto">
            <a:xfrm rot="20107038">
              <a:off x="6596177" y="4666259"/>
              <a:ext cx="1447800" cy="1248103"/>
            </a:xfrm>
            <a:prstGeom prst="rect">
              <a:avLst/>
            </a:prstGeom>
            <a:noFill/>
            <a:ln>
              <a:noFill/>
            </a:ln>
          </p:spPr>
        </p:pic>
        <p:sp>
          <p:nvSpPr>
            <p:cNvPr id="86" name="Прямоугольник 85"/>
            <p:cNvSpPr/>
            <p:nvPr/>
          </p:nvSpPr>
          <p:spPr>
            <a:xfrm rot="477865">
              <a:off x="6656403" y="5022315"/>
              <a:ext cx="1032655" cy="461665"/>
            </a:xfrm>
            <a:prstGeom prst="rect">
              <a:avLst/>
            </a:prstGeom>
          </p:spPr>
          <p:txBody>
            <a:bodyPr wrap="none">
              <a:spAutoFit/>
            </a:bodyPr>
            <a:lstStyle/>
            <a:p>
              <a:pPr algn="ctr"/>
              <a:r>
                <a:rPr lang="ru-RU" sz="2400" b="1" dirty="0" smtClean="0">
                  <a:solidFill>
                    <a:schemeClr val="tx2">
                      <a:lumMod val="50000"/>
                    </a:schemeClr>
                  </a:solidFill>
                  <a:cs typeface="Times New Roman" pitchFamily="18" charset="0"/>
                </a:rPr>
                <a:t>Земля</a:t>
              </a:r>
              <a:endParaRPr lang="ru-RU" sz="2400" b="1" dirty="0">
                <a:solidFill>
                  <a:schemeClr val="tx2">
                    <a:lumMod val="50000"/>
                  </a:schemeClr>
                </a:solidFill>
                <a:cs typeface="Times New Roman" pitchFamily="18" charset="0"/>
              </a:endParaRPr>
            </a:p>
          </p:txBody>
        </p:sp>
      </p:grpSp>
    </p:spTree>
    <p:extLst>
      <p:ext uri="{BB962C8B-B14F-4D97-AF65-F5344CB8AC3E}">
        <p14:creationId xmlns="" xmlns:p14="http://schemas.microsoft.com/office/powerpoint/2010/main" val="514730862"/>
      </p:ext>
    </p:extLst>
  </p:cSld>
  <p:clrMapOvr>
    <a:masterClrMapping/>
  </p:clrMapOvr>
  <mc:AlternateContent xmlns:mc="http://schemas.openxmlformats.org/markup-compatibility/2006">
    <mc:Choice xmlns="" xmlns:p14="http://schemas.microsoft.com/office/powerpoint/2010/main" Requires="p14">
      <p:transition spd="slow" p14:dur="1200" advClick="0">
        <p14:prism/>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000" fill="hold"/>
                                        <p:tgtEl>
                                          <p:spTgt spid="62"/>
                                        </p:tgtEl>
                                        <p:attrNameLst>
                                          <p:attrName>ppt_w</p:attrName>
                                        </p:attrNameLst>
                                      </p:cBhvr>
                                      <p:tavLst>
                                        <p:tav tm="0">
                                          <p:val>
                                            <p:fltVal val="0"/>
                                          </p:val>
                                        </p:tav>
                                        <p:tav tm="100000">
                                          <p:val>
                                            <p:strVal val="#ppt_w"/>
                                          </p:val>
                                        </p:tav>
                                      </p:tavLst>
                                    </p:anim>
                                    <p:anim calcmode="lin" valueType="num">
                                      <p:cBhvr>
                                        <p:cTn id="8" dur="1000" fill="hold"/>
                                        <p:tgtEl>
                                          <p:spTgt spid="62"/>
                                        </p:tgtEl>
                                        <p:attrNameLst>
                                          <p:attrName>ppt_h</p:attrName>
                                        </p:attrNameLst>
                                      </p:cBhvr>
                                      <p:tavLst>
                                        <p:tav tm="0">
                                          <p:val>
                                            <p:fltVal val="0"/>
                                          </p:val>
                                        </p:tav>
                                        <p:tav tm="100000">
                                          <p:val>
                                            <p:strVal val="#ppt_h"/>
                                          </p:val>
                                        </p:tav>
                                      </p:tavLst>
                                    </p:anim>
                                    <p:animEffect transition="in" filter="fade">
                                      <p:cBhvr>
                                        <p:cTn id="9"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2"/>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36"/>
                                        </p:tgtEl>
                                      </p:cBhvr>
                                    </p:animEffect>
                                    <p:set>
                                      <p:cBhvr>
                                        <p:cTn id="15" dur="1" fill="hold">
                                          <p:stCondLst>
                                            <p:cond delay="1999"/>
                                          </p:stCondLst>
                                        </p:cTn>
                                        <p:tgtEl>
                                          <p:spTgt spid="36"/>
                                        </p:tgtEl>
                                        <p:attrNameLst>
                                          <p:attrName>style.visibility</p:attrName>
                                        </p:attrNameLst>
                                      </p:cBhvr>
                                      <p:to>
                                        <p:strVal val="hidden"/>
                                      </p:to>
                                    </p:set>
                                  </p:childTnLst>
                                </p:cTn>
                              </p:par>
                              <p:par>
                                <p:cTn id="16" presetID="42" presetClass="entr" presetSubtype="0" fill="hold"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anim calcmode="lin" valueType="num">
                                      <p:cBhvr>
                                        <p:cTn id="19" dur="1000" fill="hold"/>
                                        <p:tgtEl>
                                          <p:spTgt spid="68"/>
                                        </p:tgtEl>
                                        <p:attrNameLst>
                                          <p:attrName>ppt_x</p:attrName>
                                        </p:attrNameLst>
                                      </p:cBhvr>
                                      <p:tavLst>
                                        <p:tav tm="0">
                                          <p:val>
                                            <p:strVal val="#ppt_x"/>
                                          </p:val>
                                        </p:tav>
                                        <p:tav tm="100000">
                                          <p:val>
                                            <p:strVal val="#ppt_x"/>
                                          </p:val>
                                        </p:tav>
                                      </p:tavLst>
                                    </p:anim>
                                    <p:anim calcmode="lin" valueType="num">
                                      <p:cBhvr>
                                        <p:cTn id="20"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2"/>
                  </p:tgtEl>
                </p:cond>
              </p:nextCondLst>
            </p:seq>
            <p:seq concurrent="1" nextAc="seek">
              <p:cTn id="21" restart="whenNotActive" fill="hold" evtFilter="cancelBubble" nodeType="interactiveSeq">
                <p:stCondLst>
                  <p:cond evt="onClick" delay="0">
                    <p:tgtEl>
                      <p:spTgt spid="68"/>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2000"/>
                                        <p:tgtEl>
                                          <p:spTgt spid="40"/>
                                        </p:tgtEl>
                                      </p:cBhvr>
                                    </p:animEffect>
                                    <p:set>
                                      <p:cBhvr>
                                        <p:cTn id="26" dur="1" fill="hold">
                                          <p:stCondLst>
                                            <p:cond delay="1999"/>
                                          </p:stCondLst>
                                        </p:cTn>
                                        <p:tgtEl>
                                          <p:spTgt spid="40"/>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fade">
                                      <p:cBhvr>
                                        <p:cTn id="29" dur="1000"/>
                                        <p:tgtEl>
                                          <p:spTgt spid="69"/>
                                        </p:tgtEl>
                                      </p:cBhvr>
                                    </p:animEffect>
                                    <p:anim calcmode="lin" valueType="num">
                                      <p:cBhvr>
                                        <p:cTn id="30" dur="1000" fill="hold"/>
                                        <p:tgtEl>
                                          <p:spTgt spid="69"/>
                                        </p:tgtEl>
                                        <p:attrNameLst>
                                          <p:attrName>ppt_x</p:attrName>
                                        </p:attrNameLst>
                                      </p:cBhvr>
                                      <p:tavLst>
                                        <p:tav tm="0">
                                          <p:val>
                                            <p:strVal val="#ppt_x"/>
                                          </p:val>
                                        </p:tav>
                                        <p:tav tm="100000">
                                          <p:val>
                                            <p:strVal val="#ppt_x"/>
                                          </p:val>
                                        </p:tav>
                                      </p:tavLst>
                                    </p:anim>
                                    <p:anim calcmode="lin" valueType="num">
                                      <p:cBhvr>
                                        <p:cTn id="3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8"/>
                  </p:tgtEl>
                </p:cond>
              </p:nextCondLst>
            </p:seq>
            <p:seq concurrent="1" nextAc="seek">
              <p:cTn id="32" restart="whenNotActive" fill="hold" evtFilter="cancelBubble" nodeType="interactiveSeq">
                <p:stCondLst>
                  <p:cond evt="onClick" delay="0">
                    <p:tgtEl>
                      <p:spTgt spid="6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39"/>
                                        </p:tgtEl>
                                      </p:cBhvr>
                                    </p:animEffect>
                                    <p:set>
                                      <p:cBhvr>
                                        <p:cTn id="37" dur="1" fill="hold">
                                          <p:stCondLst>
                                            <p:cond delay="1999"/>
                                          </p:stCondLst>
                                        </p:cTn>
                                        <p:tgtEl>
                                          <p:spTgt spid="39"/>
                                        </p:tgtEl>
                                        <p:attrNameLst>
                                          <p:attrName>style.visibility</p:attrName>
                                        </p:attrNameLst>
                                      </p:cBhvr>
                                      <p:to>
                                        <p:strVal val="hidden"/>
                                      </p:to>
                                    </p:set>
                                  </p:childTnLst>
                                </p:cTn>
                              </p:par>
                              <p:par>
                                <p:cTn id="38" presetID="53" presetClass="entr" presetSubtype="0"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 calcmode="lin" valueType="num">
                                      <p:cBhvr>
                                        <p:cTn id="40" dur="1000" fill="hold"/>
                                        <p:tgtEl>
                                          <p:spTgt spid="75"/>
                                        </p:tgtEl>
                                        <p:attrNameLst>
                                          <p:attrName>ppt_w</p:attrName>
                                        </p:attrNameLst>
                                      </p:cBhvr>
                                      <p:tavLst>
                                        <p:tav tm="0">
                                          <p:val>
                                            <p:fltVal val="0"/>
                                          </p:val>
                                        </p:tav>
                                        <p:tav tm="100000">
                                          <p:val>
                                            <p:strVal val="#ppt_w"/>
                                          </p:val>
                                        </p:tav>
                                      </p:tavLst>
                                    </p:anim>
                                    <p:anim calcmode="lin" valueType="num">
                                      <p:cBhvr>
                                        <p:cTn id="41" dur="1000" fill="hold"/>
                                        <p:tgtEl>
                                          <p:spTgt spid="75"/>
                                        </p:tgtEl>
                                        <p:attrNameLst>
                                          <p:attrName>ppt_h</p:attrName>
                                        </p:attrNameLst>
                                      </p:cBhvr>
                                      <p:tavLst>
                                        <p:tav tm="0">
                                          <p:val>
                                            <p:fltVal val="0"/>
                                          </p:val>
                                        </p:tav>
                                        <p:tav tm="100000">
                                          <p:val>
                                            <p:strVal val="#ppt_h"/>
                                          </p:val>
                                        </p:tav>
                                      </p:tavLst>
                                    </p:anim>
                                    <p:animEffect transition="in" filter="fade">
                                      <p:cBhvr>
                                        <p:cTn id="42" dur="1000"/>
                                        <p:tgtEl>
                                          <p:spTgt spid="75"/>
                                        </p:tgtEl>
                                      </p:cBhvr>
                                    </p:animEffect>
                                  </p:childTnLst>
                                </p:cTn>
                              </p:par>
                            </p:childTnLst>
                          </p:cTn>
                        </p:par>
                      </p:childTnLst>
                    </p:cTn>
                  </p:par>
                </p:childTnLst>
              </p:cTn>
              <p:nextCondLst>
                <p:cond evt="onClick" delay="0">
                  <p:tgtEl>
                    <p:spTgt spid="69"/>
                  </p:tgtEl>
                </p:cond>
              </p:nextCondLst>
            </p:seq>
            <p:seq concurrent="1" nextAc="seek">
              <p:cTn id="43" restart="whenNotActive" fill="hold" evtFilter="cancelBubble" nodeType="interactiveSeq">
                <p:stCondLst>
                  <p:cond evt="onClick" delay="0">
                    <p:tgtEl>
                      <p:spTgt spid="75"/>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2000"/>
                                        <p:tgtEl>
                                          <p:spTgt spid="41"/>
                                        </p:tgtEl>
                                      </p:cBhvr>
                                    </p:animEffect>
                                    <p:set>
                                      <p:cBhvr>
                                        <p:cTn id="48" dur="1" fill="hold">
                                          <p:stCondLst>
                                            <p:cond delay="1999"/>
                                          </p:stCondLst>
                                        </p:cTn>
                                        <p:tgtEl>
                                          <p:spTgt spid="41"/>
                                        </p:tgtEl>
                                        <p:attrNameLst>
                                          <p:attrName>style.visibility</p:attrName>
                                        </p:attrNameLst>
                                      </p:cBhvr>
                                      <p:to>
                                        <p:strVal val="hidden"/>
                                      </p:to>
                                    </p:set>
                                  </p:childTnLst>
                                </p:cTn>
                              </p:par>
                              <p:par>
                                <p:cTn id="49" presetID="53" presetClass="entr" presetSubtype="0"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p:cTn id="51" dur="1000" fill="hold"/>
                                        <p:tgtEl>
                                          <p:spTgt spid="72"/>
                                        </p:tgtEl>
                                        <p:attrNameLst>
                                          <p:attrName>ppt_w</p:attrName>
                                        </p:attrNameLst>
                                      </p:cBhvr>
                                      <p:tavLst>
                                        <p:tav tm="0">
                                          <p:val>
                                            <p:fltVal val="0"/>
                                          </p:val>
                                        </p:tav>
                                        <p:tav tm="100000">
                                          <p:val>
                                            <p:strVal val="#ppt_w"/>
                                          </p:val>
                                        </p:tav>
                                      </p:tavLst>
                                    </p:anim>
                                    <p:anim calcmode="lin" valueType="num">
                                      <p:cBhvr>
                                        <p:cTn id="52" dur="1000" fill="hold"/>
                                        <p:tgtEl>
                                          <p:spTgt spid="72"/>
                                        </p:tgtEl>
                                        <p:attrNameLst>
                                          <p:attrName>ppt_h</p:attrName>
                                        </p:attrNameLst>
                                      </p:cBhvr>
                                      <p:tavLst>
                                        <p:tav tm="0">
                                          <p:val>
                                            <p:fltVal val="0"/>
                                          </p:val>
                                        </p:tav>
                                        <p:tav tm="100000">
                                          <p:val>
                                            <p:strVal val="#ppt_h"/>
                                          </p:val>
                                        </p:tav>
                                      </p:tavLst>
                                    </p:anim>
                                    <p:animEffect transition="in" filter="fade">
                                      <p:cBhvr>
                                        <p:cTn id="53" dur="1000"/>
                                        <p:tgtEl>
                                          <p:spTgt spid="72"/>
                                        </p:tgtEl>
                                      </p:cBhvr>
                                    </p:animEffect>
                                  </p:childTnLst>
                                </p:cTn>
                              </p:par>
                            </p:childTnLst>
                          </p:cTn>
                        </p:par>
                      </p:childTnLst>
                    </p:cTn>
                  </p:par>
                </p:childTnLst>
              </p:cTn>
              <p:nextCondLst>
                <p:cond evt="onClick" delay="0">
                  <p:tgtEl>
                    <p:spTgt spid="75"/>
                  </p:tgtEl>
                </p:cond>
              </p:nextCondLst>
            </p:seq>
            <p:seq concurrent="1" nextAc="seek">
              <p:cTn id="54" restart="whenNotActive" fill="hold" evtFilter="cancelBubble" nodeType="interactiveSeq">
                <p:stCondLst>
                  <p:cond evt="onClick" delay="0">
                    <p:tgtEl>
                      <p:spTgt spid="72"/>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2000"/>
                                        <p:tgtEl>
                                          <p:spTgt spid="38"/>
                                        </p:tgtEl>
                                      </p:cBhvr>
                                    </p:animEffect>
                                    <p:set>
                                      <p:cBhvr>
                                        <p:cTn id="59" dur="1" fill="hold">
                                          <p:stCondLst>
                                            <p:cond delay="1999"/>
                                          </p:stCondLst>
                                        </p:cTn>
                                        <p:tgtEl>
                                          <p:spTgt spid="38"/>
                                        </p:tgtEl>
                                        <p:attrNameLst>
                                          <p:attrName>style.visibility</p:attrName>
                                        </p:attrNameLst>
                                      </p:cBhvr>
                                      <p:to>
                                        <p:strVal val="hidden"/>
                                      </p:to>
                                    </p:set>
                                  </p:childTnLst>
                                </p:cTn>
                              </p:par>
                              <p:par>
                                <p:cTn id="60" presetID="47" presetClass="entr" presetSubtype="0" fill="hold" nodeType="with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1000"/>
                                        <p:tgtEl>
                                          <p:spTgt spid="81"/>
                                        </p:tgtEl>
                                      </p:cBhvr>
                                    </p:animEffect>
                                    <p:anim calcmode="lin" valueType="num">
                                      <p:cBhvr>
                                        <p:cTn id="63" dur="1000" fill="hold"/>
                                        <p:tgtEl>
                                          <p:spTgt spid="81"/>
                                        </p:tgtEl>
                                        <p:attrNameLst>
                                          <p:attrName>ppt_x</p:attrName>
                                        </p:attrNameLst>
                                      </p:cBhvr>
                                      <p:tavLst>
                                        <p:tav tm="0">
                                          <p:val>
                                            <p:strVal val="#ppt_x"/>
                                          </p:val>
                                        </p:tav>
                                        <p:tav tm="100000">
                                          <p:val>
                                            <p:strVal val="#ppt_x"/>
                                          </p:val>
                                        </p:tav>
                                      </p:tavLst>
                                    </p:anim>
                                    <p:anim calcmode="lin" valueType="num">
                                      <p:cBhvr>
                                        <p:cTn id="64"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2"/>
                  </p:tgtEl>
                </p:cond>
              </p:nextCondLst>
            </p:seq>
            <p:seq concurrent="1" nextAc="seek">
              <p:cTn id="65" restart="whenNotActive" fill="hold" evtFilter="cancelBubble" nodeType="interactiveSeq">
                <p:stCondLst>
                  <p:cond evt="onClick" delay="0">
                    <p:tgtEl>
                      <p:spTgt spid="81"/>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2000"/>
                                        <p:tgtEl>
                                          <p:spTgt spid="42"/>
                                        </p:tgtEl>
                                      </p:cBhvr>
                                    </p:animEffect>
                                    <p:set>
                                      <p:cBhvr>
                                        <p:cTn id="70" dur="1" fill="hold">
                                          <p:stCondLst>
                                            <p:cond delay="1999"/>
                                          </p:stCondLst>
                                        </p:cTn>
                                        <p:tgtEl>
                                          <p:spTgt spid="42"/>
                                        </p:tgtEl>
                                        <p:attrNameLst>
                                          <p:attrName>style.visibility</p:attrName>
                                        </p:attrNameLst>
                                      </p:cBhvr>
                                      <p:to>
                                        <p:strVal val="hidden"/>
                                      </p:to>
                                    </p:set>
                                  </p:childTnLst>
                                </p:cTn>
                              </p:par>
                              <p:par>
                                <p:cTn id="71" presetID="47" presetClass="entr" presetSubtype="0" fill="hold"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fade">
                                      <p:cBhvr>
                                        <p:cTn id="73" dur="1000"/>
                                        <p:tgtEl>
                                          <p:spTgt spid="84"/>
                                        </p:tgtEl>
                                      </p:cBhvr>
                                    </p:animEffect>
                                    <p:anim calcmode="lin" valueType="num">
                                      <p:cBhvr>
                                        <p:cTn id="74" dur="1000" fill="hold"/>
                                        <p:tgtEl>
                                          <p:spTgt spid="84"/>
                                        </p:tgtEl>
                                        <p:attrNameLst>
                                          <p:attrName>ppt_x</p:attrName>
                                        </p:attrNameLst>
                                      </p:cBhvr>
                                      <p:tavLst>
                                        <p:tav tm="0">
                                          <p:val>
                                            <p:strVal val="#ppt_x"/>
                                          </p:val>
                                        </p:tav>
                                        <p:tav tm="100000">
                                          <p:val>
                                            <p:strVal val="#ppt_x"/>
                                          </p:val>
                                        </p:tav>
                                      </p:tavLst>
                                    </p:anim>
                                    <p:anim calcmode="lin" valueType="num">
                                      <p:cBhvr>
                                        <p:cTn id="75"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1"/>
                  </p:tgtEl>
                </p:cond>
              </p:nextCondLst>
            </p:seq>
            <p:seq concurrent="1" nextAc="seek">
              <p:cTn id="76" restart="whenNotActive" fill="hold" evtFilter="cancelBubble" nodeType="interactiveSeq">
                <p:stCondLst>
                  <p:cond evt="onClick" delay="0">
                    <p:tgtEl>
                      <p:spTgt spid="84"/>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2000"/>
                                        <p:tgtEl>
                                          <p:spTgt spid="37"/>
                                        </p:tgtEl>
                                      </p:cBhvr>
                                    </p:animEffect>
                                    <p:set>
                                      <p:cBhvr>
                                        <p:cTn id="81" dur="1" fill="hold">
                                          <p:stCondLst>
                                            <p:cond delay="1999"/>
                                          </p:stCondLst>
                                        </p:cTn>
                                        <p:tgtEl>
                                          <p:spTgt spid="37"/>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2000"/>
                                        <p:tgtEl>
                                          <p:spTgt spid="56"/>
                                        </p:tgtEl>
                                      </p:cBhvr>
                                    </p:animEffect>
                                  </p:childTnLst>
                                </p:cTn>
                              </p:par>
                            </p:childTnLst>
                          </p:cTn>
                        </p:par>
                      </p:childTnLst>
                    </p:cTn>
                  </p:par>
                </p:childTnLst>
              </p:cTn>
              <p:nextCondLst>
                <p:cond evt="onClick" delay="0">
                  <p:tgtEl>
                    <p:spTgt spid="84"/>
                  </p:tgtEl>
                </p:cond>
              </p:nextCondLst>
            </p:seq>
          </p:childTnLst>
        </p:cTn>
      </p:par>
    </p:tnLst>
    <p:bldLst>
      <p:bldP spid="36" grpId="0" animBg="1"/>
      <p:bldP spid="37" grpId="0" animBg="1"/>
      <p:bldP spid="38" grpId="0" animBg="1"/>
      <p:bldP spid="39" grpId="0" animBg="1"/>
      <p:bldP spid="40" grpId="0" animBg="1"/>
      <p:bldP spid="41" grpId="0" animBg="1"/>
      <p:bldP spid="42" grpId="0" animBg="1"/>
      <p:bldP spid="56" grpId="0" animBg="1"/>
    </p:bldLst>
  </p:timing>
</p:sld>
</file>

<file path=ppt/theme/theme1.xml><?xml version="1.0" encoding="utf-8"?>
<a:theme xmlns:a="http://schemas.openxmlformats.org/drawingml/2006/main" name="93_-3-">
  <a:themeElements>
    <a:clrScheme name="Другая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FF7F7F"/>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виступ презентація</Template>
  <TotalTime>2725</TotalTime>
  <Words>869</Words>
  <Application>Microsoft Office PowerPoint</Application>
  <PresentationFormat>Экран (4:3)</PresentationFormat>
  <Paragraphs>134</Paragraphs>
  <Slides>17</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93_-3-</vt:lpstr>
      <vt:lpstr>Слайд 1</vt:lpstr>
      <vt:lpstr>       Автори проекту: </vt:lpstr>
      <vt:lpstr>Слайд 3</vt:lpstr>
      <vt:lpstr>Слайд 4</vt:lpstr>
      <vt:lpstr> Нормативно-правове та педагогічне обгрунтування  </vt:lpstr>
      <vt:lpstr>Правила гри</vt:lpstr>
      <vt:lpstr>І гейм «Знищений рукопис Складіть деформовану цитату з поданих слів. </vt:lpstr>
      <vt:lpstr>ІІ гейм. «Померклі планети»</vt:lpstr>
      <vt:lpstr>Слайд 9</vt:lpstr>
      <vt:lpstr>ІІІ гейм. «Знайди помилку»</vt:lpstr>
      <vt:lpstr> ІV гейм. «Темна конячка» (впізнай героя). </vt:lpstr>
      <vt:lpstr>  V гейм. «Далі, далі…»  Доповни речення.   </vt:lpstr>
      <vt:lpstr>VІгейм. Кросворд</vt:lpstr>
      <vt:lpstr>Відповіді на кросворд</vt:lpstr>
      <vt:lpstr>VII гейм «Ребуси»</vt:lpstr>
      <vt:lpstr>Слайд 16</vt:lpstr>
      <vt:lpstr>«Золота пшениця стане нагадувати мені про тебе…»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Sara Yasmeen (Wipro Technologies)</dc:creator>
  <cp:lastModifiedBy>Галина Островська</cp:lastModifiedBy>
  <cp:revision>52</cp:revision>
  <dcterms:created xsi:type="dcterms:W3CDTF">2010-02-23T11:30:32Z</dcterms:created>
  <dcterms:modified xsi:type="dcterms:W3CDTF">2017-11-28T08:17:28Z</dcterms:modified>
</cp:coreProperties>
</file>