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2" r:id="rId3"/>
    <p:sldId id="257" r:id="rId4"/>
    <p:sldId id="259" r:id="rId5"/>
    <p:sldId id="260" r:id="rId6"/>
    <p:sldId id="261" r:id="rId7"/>
    <p:sldId id="293" r:id="rId8"/>
    <p:sldId id="294" r:id="rId9"/>
    <p:sldId id="321" r:id="rId10"/>
    <p:sldId id="298" r:id="rId11"/>
    <p:sldId id="263" r:id="rId12"/>
    <p:sldId id="287" r:id="rId13"/>
    <p:sldId id="299" r:id="rId14"/>
    <p:sldId id="264" r:id="rId15"/>
    <p:sldId id="300" r:id="rId16"/>
    <p:sldId id="301" r:id="rId17"/>
    <p:sldId id="265" r:id="rId18"/>
    <p:sldId id="303" r:id="rId19"/>
    <p:sldId id="304" r:id="rId20"/>
    <p:sldId id="266" r:id="rId21"/>
    <p:sldId id="305" r:id="rId22"/>
    <p:sldId id="268" r:id="rId23"/>
    <p:sldId id="320" r:id="rId24"/>
    <p:sldId id="308" r:id="rId25"/>
    <p:sldId id="312" r:id="rId26"/>
    <p:sldId id="311" r:id="rId27"/>
    <p:sldId id="314" r:id="rId28"/>
    <p:sldId id="309" r:id="rId29"/>
    <p:sldId id="316" r:id="rId30"/>
    <p:sldId id="318" r:id="rId31"/>
    <p:sldId id="319" r:id="rId32"/>
    <p:sldId id="29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FE20A-CF0E-4DF4-8C9D-61E13EDA5331}" type="doc">
      <dgm:prSet loTypeId="urn:microsoft.com/office/officeart/2005/8/layout/cycle7" loCatId="cycle" qsTypeId="urn:microsoft.com/office/officeart/2005/8/quickstyle/simple1#12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80B197CC-7C6D-41AF-AC59-812A1BE50FF2}">
      <dgm:prSet phldrT="[Текст]"/>
      <dgm:spPr/>
      <dgm:t>
        <a:bodyPr/>
        <a:lstStyle/>
        <a:p>
          <a:r>
            <a:rPr lang="uk-UA" dirty="0" smtClean="0"/>
            <a:t>Плани твору</a:t>
          </a:r>
          <a:endParaRPr lang="ru-RU" dirty="0"/>
        </a:p>
      </dgm:t>
    </dgm:pt>
    <dgm:pt modelId="{E646F1D6-6E84-46F2-A18C-A70B1568810D}" type="parTrans" cxnId="{32176158-3883-4733-87F0-75BC38D87A7F}">
      <dgm:prSet/>
      <dgm:spPr/>
      <dgm:t>
        <a:bodyPr/>
        <a:lstStyle/>
        <a:p>
          <a:endParaRPr lang="ru-RU"/>
        </a:p>
      </dgm:t>
    </dgm:pt>
    <dgm:pt modelId="{38A1EA63-3F0D-4BD0-9986-09FB4B734C52}" type="sibTrans" cxnId="{32176158-3883-4733-87F0-75BC38D87A7F}">
      <dgm:prSet/>
      <dgm:spPr/>
      <dgm:t>
        <a:bodyPr/>
        <a:lstStyle/>
        <a:p>
          <a:endParaRPr lang="ru-RU"/>
        </a:p>
      </dgm:t>
    </dgm:pt>
    <dgm:pt modelId="{D4CCBDD0-4312-4667-B602-88CCBE58FA8C}">
      <dgm:prSet phldrT="[Текст]"/>
      <dgm:spPr/>
      <dgm:t>
        <a:bodyPr/>
        <a:lstStyle/>
        <a:p>
          <a:r>
            <a:rPr lang="uk-UA" dirty="0" smtClean="0"/>
            <a:t>Розповідь про людину, сенс її буття, цінності</a:t>
          </a:r>
          <a:endParaRPr lang="ru-RU" dirty="0"/>
        </a:p>
      </dgm:t>
    </dgm:pt>
    <dgm:pt modelId="{B140FA77-949F-4388-873E-691A3F6A1A2B}" type="parTrans" cxnId="{35AB5CB3-8A0F-4D55-8A31-CF98CC5376B7}">
      <dgm:prSet/>
      <dgm:spPr/>
      <dgm:t>
        <a:bodyPr/>
        <a:lstStyle/>
        <a:p>
          <a:endParaRPr lang="ru-RU"/>
        </a:p>
      </dgm:t>
    </dgm:pt>
    <dgm:pt modelId="{ED9F9467-0F0B-4D33-9BB7-D755EE9F3D75}" type="sibTrans" cxnId="{35AB5CB3-8A0F-4D55-8A31-CF98CC5376B7}">
      <dgm:prSet/>
      <dgm:spPr/>
      <dgm:t>
        <a:bodyPr/>
        <a:lstStyle/>
        <a:p>
          <a:endParaRPr lang="ru-RU"/>
        </a:p>
      </dgm:t>
    </dgm:pt>
    <dgm:pt modelId="{CF5260A3-EA1F-48DE-999A-5B86FED249AC}">
      <dgm:prSet phldrT="[Текст]"/>
      <dgm:spPr/>
      <dgm:t>
        <a:bodyPr/>
        <a:lstStyle/>
        <a:p>
          <a:r>
            <a:rPr lang="uk-UA" dirty="0" smtClean="0"/>
            <a:t>Розповідь про рибалку і його пригоду</a:t>
          </a:r>
          <a:endParaRPr lang="ru-RU" dirty="0"/>
        </a:p>
      </dgm:t>
    </dgm:pt>
    <dgm:pt modelId="{F13857A2-987D-4C9D-82A5-F04D344C9715}" type="parTrans" cxnId="{13C0463E-1163-41C5-84E0-AD6097950EA7}">
      <dgm:prSet/>
      <dgm:spPr/>
      <dgm:t>
        <a:bodyPr/>
        <a:lstStyle/>
        <a:p>
          <a:endParaRPr lang="ru-RU"/>
        </a:p>
      </dgm:t>
    </dgm:pt>
    <dgm:pt modelId="{5C1DFF68-D483-4A87-975A-9D034F31940A}" type="sibTrans" cxnId="{13C0463E-1163-41C5-84E0-AD6097950EA7}">
      <dgm:prSet/>
      <dgm:spPr/>
      <dgm:t>
        <a:bodyPr/>
        <a:lstStyle/>
        <a:p>
          <a:endParaRPr lang="ru-RU"/>
        </a:p>
      </dgm:t>
    </dgm:pt>
    <dgm:pt modelId="{C0843849-4AA0-4811-9363-11F0B02829C4}" type="pres">
      <dgm:prSet presAssocID="{CAFFE20A-CF0E-4DF4-8C9D-61E13EDA53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7A0AC4-CF60-496E-8DAE-5B8CAA4BFB40}" type="pres">
      <dgm:prSet presAssocID="{80B197CC-7C6D-41AF-AC59-812A1BE50F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57DAD-5DFE-4096-A3D7-433507E27F51}" type="pres">
      <dgm:prSet presAssocID="{38A1EA63-3F0D-4BD0-9986-09FB4B734C5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648864D-03B1-4AB2-BA6B-6E96AD90ADBE}" type="pres">
      <dgm:prSet presAssocID="{38A1EA63-3F0D-4BD0-9986-09FB4B734C5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D6C1C65-C776-4392-BAD9-6FB23B4F9BBD}" type="pres">
      <dgm:prSet presAssocID="{D4CCBDD0-4312-4667-B602-88CCBE58FA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1F69A-A986-46A0-8751-EF124CBB6CE8}" type="pres">
      <dgm:prSet presAssocID="{ED9F9467-0F0B-4D33-9BB7-D755EE9F3D7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9C21EF9-9148-45CE-A8B6-2F55FB5C2CEE}" type="pres">
      <dgm:prSet presAssocID="{ED9F9467-0F0B-4D33-9BB7-D755EE9F3D7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2F9FF3E-7839-4314-907D-DB6F70E9267E}" type="pres">
      <dgm:prSet presAssocID="{CF5260A3-EA1F-48DE-999A-5B86FED249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2DF5B-95F4-4233-97FA-27820142A034}" type="pres">
      <dgm:prSet presAssocID="{5C1DFF68-D483-4A87-975A-9D034F31940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C71758A-B029-4FCF-A059-41A0B971436B}" type="pres">
      <dgm:prSet presAssocID="{5C1DFF68-D483-4A87-975A-9D034F31940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833470F-922F-446E-9E70-028D3E592B01}" type="presOf" srcId="{CAFFE20A-CF0E-4DF4-8C9D-61E13EDA5331}" destId="{C0843849-4AA0-4811-9363-11F0B02829C4}" srcOrd="0" destOrd="0" presId="urn:microsoft.com/office/officeart/2005/8/layout/cycle7"/>
    <dgm:cxn modelId="{32176158-3883-4733-87F0-75BC38D87A7F}" srcId="{CAFFE20A-CF0E-4DF4-8C9D-61E13EDA5331}" destId="{80B197CC-7C6D-41AF-AC59-812A1BE50FF2}" srcOrd="0" destOrd="0" parTransId="{E646F1D6-6E84-46F2-A18C-A70B1568810D}" sibTransId="{38A1EA63-3F0D-4BD0-9986-09FB4B734C52}"/>
    <dgm:cxn modelId="{B2B5F1B8-9C29-4B2C-B8FB-28A6B86BDD3E}" type="presOf" srcId="{CF5260A3-EA1F-48DE-999A-5B86FED249AC}" destId="{62F9FF3E-7839-4314-907D-DB6F70E9267E}" srcOrd="0" destOrd="0" presId="urn:microsoft.com/office/officeart/2005/8/layout/cycle7"/>
    <dgm:cxn modelId="{13C0463E-1163-41C5-84E0-AD6097950EA7}" srcId="{CAFFE20A-CF0E-4DF4-8C9D-61E13EDA5331}" destId="{CF5260A3-EA1F-48DE-999A-5B86FED249AC}" srcOrd="2" destOrd="0" parTransId="{F13857A2-987D-4C9D-82A5-F04D344C9715}" sibTransId="{5C1DFF68-D483-4A87-975A-9D034F31940A}"/>
    <dgm:cxn modelId="{BDA81A4D-5C9C-4A29-B56E-C0AC0EBCBBA3}" type="presOf" srcId="{38A1EA63-3F0D-4BD0-9986-09FB4B734C52}" destId="{56257DAD-5DFE-4096-A3D7-433507E27F51}" srcOrd="0" destOrd="0" presId="urn:microsoft.com/office/officeart/2005/8/layout/cycle7"/>
    <dgm:cxn modelId="{4F4A53A3-9010-4C38-A0FA-F60A90D07DDC}" type="presOf" srcId="{80B197CC-7C6D-41AF-AC59-812A1BE50FF2}" destId="{4F7A0AC4-CF60-496E-8DAE-5B8CAA4BFB40}" srcOrd="0" destOrd="0" presId="urn:microsoft.com/office/officeart/2005/8/layout/cycle7"/>
    <dgm:cxn modelId="{160EAA5F-F627-44A0-A86E-DF0D287B594A}" type="presOf" srcId="{5C1DFF68-D483-4A87-975A-9D034F31940A}" destId="{3C71758A-B029-4FCF-A059-41A0B971436B}" srcOrd="1" destOrd="0" presId="urn:microsoft.com/office/officeart/2005/8/layout/cycle7"/>
    <dgm:cxn modelId="{CA9F53C3-7FF4-40DE-B389-346C92A3407D}" type="presOf" srcId="{D4CCBDD0-4312-4667-B602-88CCBE58FA8C}" destId="{4D6C1C65-C776-4392-BAD9-6FB23B4F9BBD}" srcOrd="0" destOrd="0" presId="urn:microsoft.com/office/officeart/2005/8/layout/cycle7"/>
    <dgm:cxn modelId="{4B8301D6-D059-409D-83F9-DB7A5A074792}" type="presOf" srcId="{5C1DFF68-D483-4A87-975A-9D034F31940A}" destId="{FB82DF5B-95F4-4233-97FA-27820142A034}" srcOrd="0" destOrd="0" presId="urn:microsoft.com/office/officeart/2005/8/layout/cycle7"/>
    <dgm:cxn modelId="{8F2E684D-FFFC-416E-A9A4-213441940185}" type="presOf" srcId="{ED9F9467-0F0B-4D33-9BB7-D755EE9F3D75}" destId="{0081F69A-A986-46A0-8751-EF124CBB6CE8}" srcOrd="0" destOrd="0" presId="urn:microsoft.com/office/officeart/2005/8/layout/cycle7"/>
    <dgm:cxn modelId="{B8CB1AB9-F82E-467C-8B69-DF55B22D0879}" type="presOf" srcId="{38A1EA63-3F0D-4BD0-9986-09FB4B734C52}" destId="{8648864D-03B1-4AB2-BA6B-6E96AD90ADBE}" srcOrd="1" destOrd="0" presId="urn:microsoft.com/office/officeart/2005/8/layout/cycle7"/>
    <dgm:cxn modelId="{35AB5CB3-8A0F-4D55-8A31-CF98CC5376B7}" srcId="{CAFFE20A-CF0E-4DF4-8C9D-61E13EDA5331}" destId="{D4CCBDD0-4312-4667-B602-88CCBE58FA8C}" srcOrd="1" destOrd="0" parTransId="{B140FA77-949F-4388-873E-691A3F6A1A2B}" sibTransId="{ED9F9467-0F0B-4D33-9BB7-D755EE9F3D75}"/>
    <dgm:cxn modelId="{47FB2917-14D2-4DE8-9377-9CB66060BC5F}" type="presOf" srcId="{ED9F9467-0F0B-4D33-9BB7-D755EE9F3D75}" destId="{C9C21EF9-9148-45CE-A8B6-2F55FB5C2CEE}" srcOrd="1" destOrd="0" presId="urn:microsoft.com/office/officeart/2005/8/layout/cycle7"/>
    <dgm:cxn modelId="{DC599BA1-C032-4E1A-BB5E-3EE82782B02F}" type="presParOf" srcId="{C0843849-4AA0-4811-9363-11F0B02829C4}" destId="{4F7A0AC4-CF60-496E-8DAE-5B8CAA4BFB40}" srcOrd="0" destOrd="0" presId="urn:microsoft.com/office/officeart/2005/8/layout/cycle7"/>
    <dgm:cxn modelId="{803F7050-6B07-4351-9172-08BE521297CC}" type="presParOf" srcId="{C0843849-4AA0-4811-9363-11F0B02829C4}" destId="{56257DAD-5DFE-4096-A3D7-433507E27F51}" srcOrd="1" destOrd="0" presId="urn:microsoft.com/office/officeart/2005/8/layout/cycle7"/>
    <dgm:cxn modelId="{E7F75FB3-11C0-4979-8959-2007BEB16B9D}" type="presParOf" srcId="{56257DAD-5DFE-4096-A3D7-433507E27F51}" destId="{8648864D-03B1-4AB2-BA6B-6E96AD90ADBE}" srcOrd="0" destOrd="0" presId="urn:microsoft.com/office/officeart/2005/8/layout/cycle7"/>
    <dgm:cxn modelId="{36FD162F-0EE2-4B3B-BB4F-5D0F3219C51F}" type="presParOf" srcId="{C0843849-4AA0-4811-9363-11F0B02829C4}" destId="{4D6C1C65-C776-4392-BAD9-6FB23B4F9BBD}" srcOrd="2" destOrd="0" presId="urn:microsoft.com/office/officeart/2005/8/layout/cycle7"/>
    <dgm:cxn modelId="{9D37EE77-4E1D-4A59-80FA-456776590B7E}" type="presParOf" srcId="{C0843849-4AA0-4811-9363-11F0B02829C4}" destId="{0081F69A-A986-46A0-8751-EF124CBB6CE8}" srcOrd="3" destOrd="0" presId="urn:microsoft.com/office/officeart/2005/8/layout/cycle7"/>
    <dgm:cxn modelId="{FA7B1684-440C-4CBF-BEC0-BAE10AF4F9F9}" type="presParOf" srcId="{0081F69A-A986-46A0-8751-EF124CBB6CE8}" destId="{C9C21EF9-9148-45CE-A8B6-2F55FB5C2CEE}" srcOrd="0" destOrd="0" presId="urn:microsoft.com/office/officeart/2005/8/layout/cycle7"/>
    <dgm:cxn modelId="{A74BC308-0FA3-4D49-8B05-158F9E75D3FD}" type="presParOf" srcId="{C0843849-4AA0-4811-9363-11F0B02829C4}" destId="{62F9FF3E-7839-4314-907D-DB6F70E9267E}" srcOrd="4" destOrd="0" presId="urn:microsoft.com/office/officeart/2005/8/layout/cycle7"/>
    <dgm:cxn modelId="{A6511E0D-FB81-4196-9B3B-CC56C3CAC969}" type="presParOf" srcId="{C0843849-4AA0-4811-9363-11F0B02829C4}" destId="{FB82DF5B-95F4-4233-97FA-27820142A034}" srcOrd="5" destOrd="0" presId="urn:microsoft.com/office/officeart/2005/8/layout/cycle7"/>
    <dgm:cxn modelId="{F9D00339-797E-4B4D-9E34-1D572D734B1F}" type="presParOf" srcId="{FB82DF5B-95F4-4233-97FA-27820142A034}" destId="{3C71758A-B029-4FCF-A059-41A0B971436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FDDFF-3162-480F-9182-F68A8A46E8F1}" type="doc">
      <dgm:prSet loTypeId="urn:microsoft.com/office/officeart/2005/8/layout/chevron2" loCatId="process" qsTypeId="urn:microsoft.com/office/officeart/2005/8/quickstyle/simple1#13" qsCatId="simple" csTypeId="urn:microsoft.com/office/officeart/2005/8/colors/accent1_2#11" csCatId="accent1" phldr="1"/>
      <dgm:spPr/>
      <dgm:t>
        <a:bodyPr/>
        <a:lstStyle/>
        <a:p>
          <a:endParaRPr lang="uk-UA"/>
        </a:p>
      </dgm:t>
    </dgm:pt>
    <dgm:pt modelId="{EEE16867-318C-481D-8CC3-62CA13F4DF29}">
      <dgm:prSet phldrT="[Текст]"/>
      <dgm:spPr/>
      <dgm:t>
        <a:bodyPr/>
        <a:lstStyle/>
        <a:p>
          <a:endParaRPr lang="uk-UA" dirty="0"/>
        </a:p>
      </dgm:t>
    </dgm:pt>
    <dgm:pt modelId="{84507A79-E310-4BE8-8839-75F8079BB29C}" type="parTrans" cxnId="{902E4556-46B5-42D1-AAC2-77BFD0D04675}">
      <dgm:prSet/>
      <dgm:spPr/>
      <dgm:t>
        <a:bodyPr/>
        <a:lstStyle/>
        <a:p>
          <a:endParaRPr lang="uk-UA"/>
        </a:p>
      </dgm:t>
    </dgm:pt>
    <dgm:pt modelId="{CFAB6BE4-C91B-4D80-B473-857AE98CA3A3}" type="sibTrans" cxnId="{902E4556-46B5-42D1-AAC2-77BFD0D04675}">
      <dgm:prSet/>
      <dgm:spPr/>
      <dgm:t>
        <a:bodyPr/>
        <a:lstStyle/>
        <a:p>
          <a:endParaRPr lang="uk-UA"/>
        </a:p>
      </dgm:t>
    </dgm:pt>
    <dgm:pt modelId="{ACD1810C-BBFF-434B-8EC5-49E5264EEFF7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Самотності</a:t>
          </a:r>
          <a:endParaRPr lang="uk-UA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848FB-09FB-4608-B7A3-387FD9E0BFE4}" type="parTrans" cxnId="{0F9CF460-AF30-4BA7-93C2-6CB64DDB1701}">
      <dgm:prSet/>
      <dgm:spPr/>
      <dgm:t>
        <a:bodyPr/>
        <a:lstStyle/>
        <a:p>
          <a:endParaRPr lang="uk-UA"/>
        </a:p>
      </dgm:t>
    </dgm:pt>
    <dgm:pt modelId="{48998927-8050-4830-A7E8-A7D7FC07D63B}" type="sibTrans" cxnId="{0F9CF460-AF30-4BA7-93C2-6CB64DDB1701}">
      <dgm:prSet/>
      <dgm:spPr/>
      <dgm:t>
        <a:bodyPr/>
        <a:lstStyle/>
        <a:p>
          <a:endParaRPr lang="uk-UA"/>
        </a:p>
      </dgm:t>
    </dgm:pt>
    <dgm:pt modelId="{8E8A5C24-960A-4C15-AC71-EACAF2774730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Незвичайної риби</a:t>
          </a:r>
          <a:endParaRPr lang="uk-UA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9B194-7914-4D51-AD7A-942C2569D8FD}" type="parTrans" cxnId="{0E6150D4-1E08-4344-AE6B-16D37982AD39}">
      <dgm:prSet/>
      <dgm:spPr/>
      <dgm:t>
        <a:bodyPr/>
        <a:lstStyle/>
        <a:p>
          <a:endParaRPr lang="uk-UA"/>
        </a:p>
      </dgm:t>
    </dgm:pt>
    <dgm:pt modelId="{FBDCE7FF-913E-4A9B-A5F0-F9C5A12E5B08}" type="sibTrans" cxnId="{0E6150D4-1E08-4344-AE6B-16D37982AD39}">
      <dgm:prSet/>
      <dgm:spPr/>
      <dgm:t>
        <a:bodyPr/>
        <a:lstStyle/>
        <a:p>
          <a:endParaRPr lang="uk-UA"/>
        </a:p>
      </dgm:t>
    </dgm:pt>
    <dgm:pt modelId="{D75C6DC9-8E5F-4EC5-A9EB-2A0FDB715ABA}">
      <dgm:prSet phldrT="[Текст]"/>
      <dgm:spPr/>
      <dgm:t>
        <a:bodyPr/>
        <a:lstStyle/>
        <a:p>
          <a:endParaRPr lang="uk-UA" dirty="0"/>
        </a:p>
      </dgm:t>
    </dgm:pt>
    <dgm:pt modelId="{DB11A80F-2E02-4FD8-A015-7301FCE61803}" type="parTrans" cxnId="{1DD76F18-5D69-4C83-B31A-E3337F3BE8E2}">
      <dgm:prSet/>
      <dgm:spPr/>
      <dgm:t>
        <a:bodyPr/>
        <a:lstStyle/>
        <a:p>
          <a:endParaRPr lang="uk-UA"/>
        </a:p>
      </dgm:t>
    </dgm:pt>
    <dgm:pt modelId="{57573EBC-1A6E-4898-ACEA-B680AB18B6E7}" type="sibTrans" cxnId="{1DD76F18-5D69-4C83-B31A-E3337F3BE8E2}">
      <dgm:prSet/>
      <dgm:spPr/>
      <dgm:t>
        <a:bodyPr/>
        <a:lstStyle/>
        <a:p>
          <a:endParaRPr lang="uk-UA"/>
        </a:p>
      </dgm:t>
    </dgm:pt>
    <dgm:pt modelId="{571B9143-D1AA-4899-86C3-AC4B9935219B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Хлопця</a:t>
          </a:r>
          <a:endParaRPr lang="uk-UA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D369F-68AC-4C53-B96A-CE170C98E9E0}" type="parTrans" cxnId="{5F59C4B2-A4D2-487D-8046-6E43EBA18FFA}">
      <dgm:prSet/>
      <dgm:spPr/>
      <dgm:t>
        <a:bodyPr/>
        <a:lstStyle/>
        <a:p>
          <a:endParaRPr lang="uk-UA"/>
        </a:p>
      </dgm:t>
    </dgm:pt>
    <dgm:pt modelId="{EBADE322-CD51-481F-A836-E5324A73C055}" type="sibTrans" cxnId="{5F59C4B2-A4D2-487D-8046-6E43EBA18FFA}">
      <dgm:prSet/>
      <dgm:spPr/>
      <dgm:t>
        <a:bodyPr/>
        <a:lstStyle/>
        <a:p>
          <a:endParaRPr lang="uk-UA"/>
        </a:p>
      </dgm:t>
    </dgm:pt>
    <dgm:pt modelId="{67232230-317D-492B-8ED5-A6BD2DF5FECA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Бейсболу</a:t>
          </a:r>
          <a:endParaRPr lang="uk-UA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FD2DD-6FAA-41F2-98DD-B392C543EE8B}" type="parTrans" cxnId="{4B059756-FC19-4CB4-8623-165E25820003}">
      <dgm:prSet/>
      <dgm:spPr/>
      <dgm:t>
        <a:bodyPr/>
        <a:lstStyle/>
        <a:p>
          <a:endParaRPr lang="uk-UA"/>
        </a:p>
      </dgm:t>
    </dgm:pt>
    <dgm:pt modelId="{87D139F9-B173-46BF-A042-A8A91D49B185}" type="sibTrans" cxnId="{4B059756-FC19-4CB4-8623-165E25820003}">
      <dgm:prSet/>
      <dgm:spPr/>
      <dgm:t>
        <a:bodyPr/>
        <a:lstStyle/>
        <a:p>
          <a:endParaRPr lang="uk-UA"/>
        </a:p>
      </dgm:t>
    </dgm:pt>
    <dgm:pt modelId="{4C3D6774-0770-45AD-B327-289ED793AC02}">
      <dgm:prSet phldrT="[Текст]"/>
      <dgm:spPr/>
      <dgm:t>
        <a:bodyPr/>
        <a:lstStyle/>
        <a:p>
          <a:endParaRPr lang="uk-UA" dirty="0"/>
        </a:p>
      </dgm:t>
    </dgm:pt>
    <dgm:pt modelId="{8DF7663C-E299-4EC0-8F8B-FBCACB3DE83E}" type="parTrans" cxnId="{6B0B6E73-43FC-40EB-9DCB-185C88D42923}">
      <dgm:prSet/>
      <dgm:spPr/>
      <dgm:t>
        <a:bodyPr/>
        <a:lstStyle/>
        <a:p>
          <a:endParaRPr lang="uk-UA"/>
        </a:p>
      </dgm:t>
    </dgm:pt>
    <dgm:pt modelId="{C4AB6295-92E6-4746-B73C-196666E86B14}" type="sibTrans" cxnId="{6B0B6E73-43FC-40EB-9DCB-185C88D42923}">
      <dgm:prSet/>
      <dgm:spPr/>
      <dgm:t>
        <a:bodyPr/>
        <a:lstStyle/>
        <a:p>
          <a:endParaRPr lang="uk-UA"/>
        </a:p>
      </dgm:t>
    </dgm:pt>
    <dgm:pt modelId="{B3418089-22B5-45AA-A839-2777DE8E3367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Призначення людини</a:t>
          </a:r>
          <a:endParaRPr lang="uk-UA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6A8B7-218F-41F3-AF59-86CED6311961}" type="parTrans" cxnId="{731C084B-1DDF-4518-8C7A-32E36E785A35}">
      <dgm:prSet/>
      <dgm:spPr/>
      <dgm:t>
        <a:bodyPr/>
        <a:lstStyle/>
        <a:p>
          <a:endParaRPr lang="uk-UA"/>
        </a:p>
      </dgm:t>
    </dgm:pt>
    <dgm:pt modelId="{8E843B20-A57C-46E6-93B6-BE35F1005A42}" type="sibTrans" cxnId="{731C084B-1DDF-4518-8C7A-32E36E785A35}">
      <dgm:prSet/>
      <dgm:spPr/>
      <dgm:t>
        <a:bodyPr/>
        <a:lstStyle/>
        <a:p>
          <a:endParaRPr lang="uk-UA"/>
        </a:p>
      </dgm:t>
    </dgm:pt>
    <dgm:pt modelId="{5295ED3C-D86E-4670-B840-F21914E8E757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Незвичайного старого</a:t>
          </a:r>
          <a:endParaRPr lang="uk-UA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690B3E-76B7-4AE6-A7A9-01A636998280}" type="parTrans" cxnId="{380388F4-C7B3-4A68-B298-A5098807BDD0}">
      <dgm:prSet/>
      <dgm:spPr/>
      <dgm:t>
        <a:bodyPr/>
        <a:lstStyle/>
        <a:p>
          <a:endParaRPr lang="uk-UA"/>
        </a:p>
      </dgm:t>
    </dgm:pt>
    <dgm:pt modelId="{479456F0-F50B-4C92-9BD6-9B32DF2AB4B1}" type="sibTrans" cxnId="{380388F4-C7B3-4A68-B298-A5098807BDD0}">
      <dgm:prSet/>
      <dgm:spPr/>
      <dgm:t>
        <a:bodyPr/>
        <a:lstStyle/>
        <a:p>
          <a:endParaRPr lang="uk-UA"/>
        </a:p>
      </dgm:t>
    </dgm:pt>
    <dgm:pt modelId="{62470833-27D4-4D08-B992-ACBBB698ACF1}" type="pres">
      <dgm:prSet presAssocID="{412FDDFF-3162-480F-9182-F68A8A46E8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20868-2F46-4647-AE3A-E37FE118AD1B}" type="pres">
      <dgm:prSet presAssocID="{EEE16867-318C-481D-8CC3-62CA13F4DF29}" presName="composite" presStyleCnt="0"/>
      <dgm:spPr/>
    </dgm:pt>
    <dgm:pt modelId="{88A1C265-9E2E-4403-A95A-69F07326CF90}" type="pres">
      <dgm:prSet presAssocID="{EEE16867-318C-481D-8CC3-62CA13F4DF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E0E3D8-513A-4B7A-AC8E-DAF7BEF7C62F}" type="pres">
      <dgm:prSet presAssocID="{EEE16867-318C-481D-8CC3-62CA13F4DF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1FAA7-7A8A-4E60-8033-860DB4C7D9F0}" type="pres">
      <dgm:prSet presAssocID="{CFAB6BE4-C91B-4D80-B473-857AE98CA3A3}" presName="sp" presStyleCnt="0"/>
      <dgm:spPr/>
    </dgm:pt>
    <dgm:pt modelId="{D720AC74-9946-4EC2-8ED3-2BBB32E85B97}" type="pres">
      <dgm:prSet presAssocID="{D75C6DC9-8E5F-4EC5-A9EB-2A0FDB715ABA}" presName="composite" presStyleCnt="0"/>
      <dgm:spPr/>
    </dgm:pt>
    <dgm:pt modelId="{F19040C7-0E29-48ED-814C-D9B1A14C9E6E}" type="pres">
      <dgm:prSet presAssocID="{D75C6DC9-8E5F-4EC5-A9EB-2A0FDB715A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E86B87-BD43-4307-A8FA-6FDD9DA82B89}" type="pres">
      <dgm:prSet presAssocID="{D75C6DC9-8E5F-4EC5-A9EB-2A0FDB715ABA}" presName="descendantText" presStyleLbl="alignAcc1" presStyleIdx="1" presStyleCnt="3" custLinFactNeighborX="1585" custLinFactNeighborY="2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972B2A-AD09-44E2-8EC0-ACFAF465D5EB}" type="pres">
      <dgm:prSet presAssocID="{57573EBC-1A6E-4898-ACEA-B680AB18B6E7}" presName="sp" presStyleCnt="0"/>
      <dgm:spPr/>
    </dgm:pt>
    <dgm:pt modelId="{25FF99FE-9FEA-487D-8B90-DBC8DD560357}" type="pres">
      <dgm:prSet presAssocID="{4C3D6774-0770-45AD-B327-289ED793AC02}" presName="composite" presStyleCnt="0"/>
      <dgm:spPr/>
    </dgm:pt>
    <dgm:pt modelId="{095F0D44-576E-4ED2-ADBD-D467A4CF8985}" type="pres">
      <dgm:prSet presAssocID="{4C3D6774-0770-45AD-B327-289ED793AC0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328739-4529-46D9-8AD4-EC6F0B6CBB14}" type="pres">
      <dgm:prSet presAssocID="{4C3D6774-0770-45AD-B327-289ED793AC0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E2A49-E82A-464F-A8A7-185149F97826}" type="presOf" srcId="{EEE16867-318C-481D-8CC3-62CA13F4DF29}" destId="{88A1C265-9E2E-4403-A95A-69F07326CF90}" srcOrd="0" destOrd="0" presId="urn:microsoft.com/office/officeart/2005/8/layout/chevron2"/>
    <dgm:cxn modelId="{0F9CF460-AF30-4BA7-93C2-6CB64DDB1701}" srcId="{EEE16867-318C-481D-8CC3-62CA13F4DF29}" destId="{ACD1810C-BBFF-434B-8EC5-49E5264EEFF7}" srcOrd="0" destOrd="0" parTransId="{DC9848FB-09FB-4608-B7A3-387FD9E0BFE4}" sibTransId="{48998927-8050-4830-A7E8-A7D7FC07D63B}"/>
    <dgm:cxn modelId="{6B0B6E73-43FC-40EB-9DCB-185C88D42923}" srcId="{412FDDFF-3162-480F-9182-F68A8A46E8F1}" destId="{4C3D6774-0770-45AD-B327-289ED793AC02}" srcOrd="2" destOrd="0" parTransId="{8DF7663C-E299-4EC0-8F8B-FBCACB3DE83E}" sibTransId="{C4AB6295-92E6-4746-B73C-196666E86B14}"/>
    <dgm:cxn modelId="{380388F4-C7B3-4A68-B298-A5098807BDD0}" srcId="{4C3D6774-0770-45AD-B327-289ED793AC02}" destId="{5295ED3C-D86E-4670-B840-F21914E8E757}" srcOrd="1" destOrd="0" parTransId="{0D690B3E-76B7-4AE6-A7A9-01A636998280}" sibTransId="{479456F0-F50B-4C92-9BD6-9B32DF2AB4B1}"/>
    <dgm:cxn modelId="{5F59C4B2-A4D2-487D-8046-6E43EBA18FFA}" srcId="{D75C6DC9-8E5F-4EC5-A9EB-2A0FDB715ABA}" destId="{571B9143-D1AA-4899-86C3-AC4B9935219B}" srcOrd="0" destOrd="0" parTransId="{95FD369F-68AC-4C53-B96A-CE170C98E9E0}" sibTransId="{EBADE322-CD51-481F-A836-E5324A73C055}"/>
    <dgm:cxn modelId="{72357620-1233-44C7-8ABF-CB9757AE6C2C}" type="presOf" srcId="{8E8A5C24-960A-4C15-AC71-EACAF2774730}" destId="{6DE0E3D8-513A-4B7A-AC8E-DAF7BEF7C62F}" srcOrd="0" destOrd="1" presId="urn:microsoft.com/office/officeart/2005/8/layout/chevron2"/>
    <dgm:cxn modelId="{902E4556-46B5-42D1-AAC2-77BFD0D04675}" srcId="{412FDDFF-3162-480F-9182-F68A8A46E8F1}" destId="{EEE16867-318C-481D-8CC3-62CA13F4DF29}" srcOrd="0" destOrd="0" parTransId="{84507A79-E310-4BE8-8839-75F8079BB29C}" sibTransId="{CFAB6BE4-C91B-4D80-B473-857AE98CA3A3}"/>
    <dgm:cxn modelId="{594CBBE6-D4B5-45AC-B0DC-ECD9D67C8FC1}" type="presOf" srcId="{571B9143-D1AA-4899-86C3-AC4B9935219B}" destId="{02E86B87-BD43-4307-A8FA-6FDD9DA82B89}" srcOrd="0" destOrd="0" presId="urn:microsoft.com/office/officeart/2005/8/layout/chevron2"/>
    <dgm:cxn modelId="{1DD76F18-5D69-4C83-B31A-E3337F3BE8E2}" srcId="{412FDDFF-3162-480F-9182-F68A8A46E8F1}" destId="{D75C6DC9-8E5F-4EC5-A9EB-2A0FDB715ABA}" srcOrd="1" destOrd="0" parTransId="{DB11A80F-2E02-4FD8-A015-7301FCE61803}" sibTransId="{57573EBC-1A6E-4898-ACEA-B680AB18B6E7}"/>
    <dgm:cxn modelId="{4B059756-FC19-4CB4-8623-165E25820003}" srcId="{D75C6DC9-8E5F-4EC5-A9EB-2A0FDB715ABA}" destId="{67232230-317D-492B-8ED5-A6BD2DF5FECA}" srcOrd="1" destOrd="0" parTransId="{C43FD2DD-6FAA-41F2-98DD-B392C543EE8B}" sibTransId="{87D139F9-B173-46BF-A042-A8A91D49B185}"/>
    <dgm:cxn modelId="{F5B8622E-DFC7-4F1E-9625-368CD83F4402}" type="presOf" srcId="{B3418089-22B5-45AA-A839-2777DE8E3367}" destId="{46328739-4529-46D9-8AD4-EC6F0B6CBB14}" srcOrd="0" destOrd="0" presId="urn:microsoft.com/office/officeart/2005/8/layout/chevron2"/>
    <dgm:cxn modelId="{2F6602C6-DC8C-4FA4-BE68-8058A4E17305}" type="presOf" srcId="{ACD1810C-BBFF-434B-8EC5-49E5264EEFF7}" destId="{6DE0E3D8-513A-4B7A-AC8E-DAF7BEF7C62F}" srcOrd="0" destOrd="0" presId="urn:microsoft.com/office/officeart/2005/8/layout/chevron2"/>
    <dgm:cxn modelId="{93E1BC6D-EFA2-45D6-A33D-2A0739BCB2CE}" type="presOf" srcId="{4C3D6774-0770-45AD-B327-289ED793AC02}" destId="{095F0D44-576E-4ED2-ADBD-D467A4CF8985}" srcOrd="0" destOrd="0" presId="urn:microsoft.com/office/officeart/2005/8/layout/chevron2"/>
    <dgm:cxn modelId="{EDB4D771-D720-4D9C-9F15-9D77066BBA6C}" type="presOf" srcId="{5295ED3C-D86E-4670-B840-F21914E8E757}" destId="{46328739-4529-46D9-8AD4-EC6F0B6CBB14}" srcOrd="0" destOrd="1" presId="urn:microsoft.com/office/officeart/2005/8/layout/chevron2"/>
    <dgm:cxn modelId="{0E6150D4-1E08-4344-AE6B-16D37982AD39}" srcId="{EEE16867-318C-481D-8CC3-62CA13F4DF29}" destId="{8E8A5C24-960A-4C15-AC71-EACAF2774730}" srcOrd="1" destOrd="0" parTransId="{D0B9B194-7914-4D51-AD7A-942C2569D8FD}" sibTransId="{FBDCE7FF-913E-4A9B-A5F0-F9C5A12E5B08}"/>
    <dgm:cxn modelId="{C707B19F-D7EF-4993-A784-703458EA9508}" type="presOf" srcId="{D75C6DC9-8E5F-4EC5-A9EB-2A0FDB715ABA}" destId="{F19040C7-0E29-48ED-814C-D9B1A14C9E6E}" srcOrd="0" destOrd="0" presId="urn:microsoft.com/office/officeart/2005/8/layout/chevron2"/>
    <dgm:cxn modelId="{529E83E5-61E1-4C4E-939D-6A4BCF6F3A0B}" type="presOf" srcId="{412FDDFF-3162-480F-9182-F68A8A46E8F1}" destId="{62470833-27D4-4D08-B992-ACBBB698ACF1}" srcOrd="0" destOrd="0" presId="urn:microsoft.com/office/officeart/2005/8/layout/chevron2"/>
    <dgm:cxn modelId="{1A845274-1387-4223-BE9C-2BB8B2C49206}" type="presOf" srcId="{67232230-317D-492B-8ED5-A6BD2DF5FECA}" destId="{02E86B87-BD43-4307-A8FA-6FDD9DA82B89}" srcOrd="0" destOrd="1" presId="urn:microsoft.com/office/officeart/2005/8/layout/chevron2"/>
    <dgm:cxn modelId="{731C084B-1DDF-4518-8C7A-32E36E785A35}" srcId="{4C3D6774-0770-45AD-B327-289ED793AC02}" destId="{B3418089-22B5-45AA-A839-2777DE8E3367}" srcOrd="0" destOrd="0" parTransId="{8CF6A8B7-218F-41F3-AF59-86CED6311961}" sibTransId="{8E843B20-A57C-46E6-93B6-BE35F1005A42}"/>
    <dgm:cxn modelId="{84C02B47-7208-46D7-B22B-8934BF8281F5}" type="presParOf" srcId="{62470833-27D4-4D08-B992-ACBBB698ACF1}" destId="{04F20868-2F46-4647-AE3A-E37FE118AD1B}" srcOrd="0" destOrd="0" presId="urn:microsoft.com/office/officeart/2005/8/layout/chevron2"/>
    <dgm:cxn modelId="{2EE9A26F-3065-40ED-854C-2D80DD6E9F6C}" type="presParOf" srcId="{04F20868-2F46-4647-AE3A-E37FE118AD1B}" destId="{88A1C265-9E2E-4403-A95A-69F07326CF90}" srcOrd="0" destOrd="0" presId="urn:microsoft.com/office/officeart/2005/8/layout/chevron2"/>
    <dgm:cxn modelId="{A4C4EC39-41FE-4B44-AE6A-7B97ADFAE538}" type="presParOf" srcId="{04F20868-2F46-4647-AE3A-E37FE118AD1B}" destId="{6DE0E3D8-513A-4B7A-AC8E-DAF7BEF7C62F}" srcOrd="1" destOrd="0" presId="urn:microsoft.com/office/officeart/2005/8/layout/chevron2"/>
    <dgm:cxn modelId="{1DA38E56-7855-4E11-B6D3-F77FF69B8095}" type="presParOf" srcId="{62470833-27D4-4D08-B992-ACBBB698ACF1}" destId="{E541FAA7-7A8A-4E60-8033-860DB4C7D9F0}" srcOrd="1" destOrd="0" presId="urn:microsoft.com/office/officeart/2005/8/layout/chevron2"/>
    <dgm:cxn modelId="{EBE4D54E-6BB2-4301-8EF8-36B9B606296D}" type="presParOf" srcId="{62470833-27D4-4D08-B992-ACBBB698ACF1}" destId="{D720AC74-9946-4EC2-8ED3-2BBB32E85B97}" srcOrd="2" destOrd="0" presId="urn:microsoft.com/office/officeart/2005/8/layout/chevron2"/>
    <dgm:cxn modelId="{9D54327D-368D-4545-9D5A-EE3E8C6FC139}" type="presParOf" srcId="{D720AC74-9946-4EC2-8ED3-2BBB32E85B97}" destId="{F19040C7-0E29-48ED-814C-D9B1A14C9E6E}" srcOrd="0" destOrd="0" presId="urn:microsoft.com/office/officeart/2005/8/layout/chevron2"/>
    <dgm:cxn modelId="{22D33832-F36F-4604-A3F1-7F4CE49C8E23}" type="presParOf" srcId="{D720AC74-9946-4EC2-8ED3-2BBB32E85B97}" destId="{02E86B87-BD43-4307-A8FA-6FDD9DA82B89}" srcOrd="1" destOrd="0" presId="urn:microsoft.com/office/officeart/2005/8/layout/chevron2"/>
    <dgm:cxn modelId="{3670E4E3-922C-450D-940F-FD85B5B30891}" type="presParOf" srcId="{62470833-27D4-4D08-B992-ACBBB698ACF1}" destId="{F1972B2A-AD09-44E2-8EC0-ACFAF465D5EB}" srcOrd="3" destOrd="0" presId="urn:microsoft.com/office/officeart/2005/8/layout/chevron2"/>
    <dgm:cxn modelId="{6DFF900F-5287-48D5-AF6F-C6301A110C46}" type="presParOf" srcId="{62470833-27D4-4D08-B992-ACBBB698ACF1}" destId="{25FF99FE-9FEA-487D-8B90-DBC8DD560357}" srcOrd="4" destOrd="0" presId="urn:microsoft.com/office/officeart/2005/8/layout/chevron2"/>
    <dgm:cxn modelId="{621317A0-38BE-4A1C-A656-004CF52B0813}" type="presParOf" srcId="{25FF99FE-9FEA-487D-8B90-DBC8DD560357}" destId="{095F0D44-576E-4ED2-ADBD-D467A4CF8985}" srcOrd="0" destOrd="0" presId="urn:microsoft.com/office/officeart/2005/8/layout/chevron2"/>
    <dgm:cxn modelId="{E0796445-872C-4BE1-89AF-BEA715CCBC38}" type="presParOf" srcId="{25FF99FE-9FEA-487D-8B90-DBC8DD560357}" destId="{46328739-4529-46D9-8AD4-EC6F0B6CB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59BA3-4550-4D97-8F5E-1E994B41F3B3}" type="doc">
      <dgm:prSet loTypeId="urn:microsoft.com/office/officeart/2005/8/layout/radial5" loCatId="cycle" qsTypeId="urn:microsoft.com/office/officeart/2005/8/quickstyle/simple1#14" qsCatId="simple" csTypeId="urn:microsoft.com/office/officeart/2005/8/colors/accent1_2#12" csCatId="accent1" phldr="1"/>
      <dgm:spPr/>
      <dgm:t>
        <a:bodyPr/>
        <a:lstStyle/>
        <a:p>
          <a:endParaRPr lang="uk-UA"/>
        </a:p>
      </dgm:t>
    </dgm:pt>
    <dgm:pt modelId="{46C49F5B-5865-4529-9E50-EE0DBB0FE359}">
      <dgm:prSet phldrT="[Текст]"/>
      <dgm:spPr/>
      <dgm:t>
        <a:bodyPr/>
        <a:lstStyle/>
        <a:p>
          <a:r>
            <a:rPr lang="uk-UA" dirty="0" smtClean="0"/>
            <a:t>Сантьяго</a:t>
          </a:r>
          <a:endParaRPr lang="uk-UA" dirty="0"/>
        </a:p>
      </dgm:t>
    </dgm:pt>
    <dgm:pt modelId="{AAF50D1C-E3C0-4CB8-B72C-6444A01B3120}" type="parTrans" cxnId="{8668256E-3726-42F7-B540-DEE9EBDD2964}">
      <dgm:prSet/>
      <dgm:spPr/>
      <dgm:t>
        <a:bodyPr/>
        <a:lstStyle/>
        <a:p>
          <a:endParaRPr lang="uk-UA"/>
        </a:p>
      </dgm:t>
    </dgm:pt>
    <dgm:pt modelId="{0AE7E3FE-2E8E-4F14-B42C-2732A977FC03}" type="sibTrans" cxnId="{8668256E-3726-42F7-B540-DEE9EBDD2964}">
      <dgm:prSet/>
      <dgm:spPr/>
      <dgm:t>
        <a:bodyPr/>
        <a:lstStyle/>
        <a:p>
          <a:endParaRPr lang="uk-UA"/>
        </a:p>
      </dgm:t>
    </dgm:pt>
    <dgm:pt modelId="{EE983DD2-22B2-47BC-B94B-E9F7FFCF53D2}">
      <dgm:prSet phldrT="[Текст]"/>
      <dgm:spPr/>
      <dgm:t>
        <a:bodyPr/>
        <a:lstStyle/>
        <a:p>
          <a:r>
            <a:rPr lang="uk-UA" dirty="0" smtClean="0"/>
            <a:t>Проти риби</a:t>
          </a:r>
          <a:endParaRPr lang="uk-UA" dirty="0"/>
        </a:p>
      </dgm:t>
    </dgm:pt>
    <dgm:pt modelId="{49B8AD61-8606-41AC-B767-75F0567C65FA}" type="parTrans" cxnId="{7B3DF6B1-BB4C-4324-BE3C-145A2C03F576}">
      <dgm:prSet/>
      <dgm:spPr/>
      <dgm:t>
        <a:bodyPr/>
        <a:lstStyle/>
        <a:p>
          <a:endParaRPr lang="uk-UA"/>
        </a:p>
      </dgm:t>
    </dgm:pt>
    <dgm:pt modelId="{14A88730-D700-451E-8765-37636FBEEA96}" type="sibTrans" cxnId="{7B3DF6B1-BB4C-4324-BE3C-145A2C03F576}">
      <dgm:prSet/>
      <dgm:spPr/>
      <dgm:t>
        <a:bodyPr/>
        <a:lstStyle/>
        <a:p>
          <a:endParaRPr lang="uk-UA"/>
        </a:p>
      </dgm:t>
    </dgm:pt>
    <dgm:pt modelId="{9EF2EB55-5F88-41F7-AB36-642836FE5DAA}">
      <dgm:prSet phldrT="[Текст]"/>
      <dgm:spPr/>
      <dgm:t>
        <a:bodyPr/>
        <a:lstStyle/>
        <a:p>
          <a:r>
            <a:rPr lang="uk-UA" dirty="0" smtClean="0"/>
            <a:t>Проти акул</a:t>
          </a:r>
          <a:endParaRPr lang="uk-UA" dirty="0"/>
        </a:p>
      </dgm:t>
    </dgm:pt>
    <dgm:pt modelId="{3F407EC0-8A6C-4F27-8B02-A7A8C11EBBC2}" type="parTrans" cxnId="{07F14C4F-4EF0-494C-9324-75912459A7A3}">
      <dgm:prSet/>
      <dgm:spPr/>
      <dgm:t>
        <a:bodyPr/>
        <a:lstStyle/>
        <a:p>
          <a:endParaRPr lang="uk-UA"/>
        </a:p>
      </dgm:t>
    </dgm:pt>
    <dgm:pt modelId="{C5BE0F64-F185-4400-A903-60236468B5EA}" type="sibTrans" cxnId="{07F14C4F-4EF0-494C-9324-75912459A7A3}">
      <dgm:prSet/>
      <dgm:spPr/>
      <dgm:t>
        <a:bodyPr/>
        <a:lstStyle/>
        <a:p>
          <a:endParaRPr lang="uk-UA"/>
        </a:p>
      </dgm:t>
    </dgm:pt>
    <dgm:pt modelId="{1AB57D99-B07B-4826-BBE1-4EC20FDC19BB}">
      <dgm:prSet phldrT="[Текст]"/>
      <dgm:spPr/>
      <dgm:t>
        <a:bodyPr/>
        <a:lstStyle/>
        <a:p>
          <a:r>
            <a:rPr lang="uk-UA" dirty="0" smtClean="0"/>
            <a:t>Проти себе</a:t>
          </a:r>
          <a:endParaRPr lang="uk-UA" dirty="0"/>
        </a:p>
      </dgm:t>
    </dgm:pt>
    <dgm:pt modelId="{E95CDEC8-09B4-4C34-B1D2-FC55FCBA03F2}" type="parTrans" cxnId="{B1DE7525-F572-4F78-938E-DB51DA3762C7}">
      <dgm:prSet/>
      <dgm:spPr/>
      <dgm:t>
        <a:bodyPr/>
        <a:lstStyle/>
        <a:p>
          <a:endParaRPr lang="uk-UA"/>
        </a:p>
      </dgm:t>
    </dgm:pt>
    <dgm:pt modelId="{74E30D22-E60A-4D56-A58D-ACBF5F8BBDD7}" type="sibTrans" cxnId="{B1DE7525-F572-4F78-938E-DB51DA3762C7}">
      <dgm:prSet/>
      <dgm:spPr/>
      <dgm:t>
        <a:bodyPr/>
        <a:lstStyle/>
        <a:p>
          <a:endParaRPr lang="uk-UA"/>
        </a:p>
      </dgm:t>
    </dgm:pt>
    <dgm:pt modelId="{31E8252A-FC92-4CF7-AB14-5E4369786D16}" type="pres">
      <dgm:prSet presAssocID="{E5359BA3-4550-4D97-8F5E-1E994B41F3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CAC66-AEE1-4C31-8A5F-A1AD83F1D682}" type="pres">
      <dgm:prSet presAssocID="{46C49F5B-5865-4529-9E50-EE0DBB0FE359}" presName="centerShape" presStyleLbl="node0" presStyleIdx="0" presStyleCnt="1"/>
      <dgm:spPr/>
      <dgm:t>
        <a:bodyPr/>
        <a:lstStyle/>
        <a:p>
          <a:endParaRPr lang="ru-RU"/>
        </a:p>
      </dgm:t>
    </dgm:pt>
    <dgm:pt modelId="{C3F72DF9-7181-4435-A951-5B364826B589}" type="pres">
      <dgm:prSet presAssocID="{49B8AD61-8606-41AC-B767-75F0567C65FA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4260217-C669-4837-A590-F667229141B0}" type="pres">
      <dgm:prSet presAssocID="{49B8AD61-8606-41AC-B767-75F0567C65F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2ECB68F-7C59-40A4-9F20-E9B3BED93F52}" type="pres">
      <dgm:prSet presAssocID="{EE983DD2-22B2-47BC-B94B-E9F7FFCF53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6CB52-1D74-463F-A787-66A3B8B20609}" type="pres">
      <dgm:prSet presAssocID="{3F407EC0-8A6C-4F27-8B02-A7A8C11EBBC2}" presName="parTrans" presStyleLbl="sibTrans2D1" presStyleIdx="1" presStyleCnt="3"/>
      <dgm:spPr/>
      <dgm:t>
        <a:bodyPr/>
        <a:lstStyle/>
        <a:p>
          <a:endParaRPr lang="ru-RU"/>
        </a:p>
      </dgm:t>
    </dgm:pt>
    <dgm:pt modelId="{ABA09BEF-481A-4934-B28B-3ACDDBE47FCC}" type="pres">
      <dgm:prSet presAssocID="{3F407EC0-8A6C-4F27-8B02-A7A8C11EBBC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9CBF317-10E5-4CFE-956C-76A8E382186C}" type="pres">
      <dgm:prSet presAssocID="{9EF2EB55-5F88-41F7-AB36-642836FE5D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E4C97-631C-46CC-B766-07AEED47C233}" type="pres">
      <dgm:prSet presAssocID="{E95CDEC8-09B4-4C34-B1D2-FC55FCBA03F2}" presName="parTrans" presStyleLbl="sibTrans2D1" presStyleIdx="2" presStyleCnt="3"/>
      <dgm:spPr/>
      <dgm:t>
        <a:bodyPr/>
        <a:lstStyle/>
        <a:p>
          <a:endParaRPr lang="ru-RU"/>
        </a:p>
      </dgm:t>
    </dgm:pt>
    <dgm:pt modelId="{BDBFFD1C-62E1-4996-8BC0-E47BA5635A27}" type="pres">
      <dgm:prSet presAssocID="{E95CDEC8-09B4-4C34-B1D2-FC55FCBA03F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BB3311F-873F-468E-AEC7-71C10E54BA22}" type="pres">
      <dgm:prSet presAssocID="{1AB57D99-B07B-4826-BBE1-4EC20FDC19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C8674-90F7-4F4A-8AAC-C00AB6FF699D}" type="presOf" srcId="{E95CDEC8-09B4-4C34-B1D2-FC55FCBA03F2}" destId="{BDBFFD1C-62E1-4996-8BC0-E47BA5635A27}" srcOrd="1" destOrd="0" presId="urn:microsoft.com/office/officeart/2005/8/layout/radial5"/>
    <dgm:cxn modelId="{7B3DF6B1-BB4C-4324-BE3C-145A2C03F576}" srcId="{46C49F5B-5865-4529-9E50-EE0DBB0FE359}" destId="{EE983DD2-22B2-47BC-B94B-E9F7FFCF53D2}" srcOrd="0" destOrd="0" parTransId="{49B8AD61-8606-41AC-B767-75F0567C65FA}" sibTransId="{14A88730-D700-451E-8765-37636FBEEA96}"/>
    <dgm:cxn modelId="{3FC065FA-CC9A-4D2F-A116-A323E5A46C9C}" type="presOf" srcId="{49B8AD61-8606-41AC-B767-75F0567C65FA}" destId="{C3F72DF9-7181-4435-A951-5B364826B589}" srcOrd="0" destOrd="0" presId="urn:microsoft.com/office/officeart/2005/8/layout/radial5"/>
    <dgm:cxn modelId="{50974EBC-AFA2-4BFD-9671-E3FA4742E3A5}" type="presOf" srcId="{3F407EC0-8A6C-4F27-8B02-A7A8C11EBBC2}" destId="{ABA09BEF-481A-4934-B28B-3ACDDBE47FCC}" srcOrd="1" destOrd="0" presId="urn:microsoft.com/office/officeart/2005/8/layout/radial5"/>
    <dgm:cxn modelId="{90CDF5BD-D60A-429F-9AC1-8342037E78B4}" type="presOf" srcId="{E5359BA3-4550-4D97-8F5E-1E994B41F3B3}" destId="{31E8252A-FC92-4CF7-AB14-5E4369786D16}" srcOrd="0" destOrd="0" presId="urn:microsoft.com/office/officeart/2005/8/layout/radial5"/>
    <dgm:cxn modelId="{6FCB45C9-D224-4368-AA18-16511F09898B}" type="presOf" srcId="{EE983DD2-22B2-47BC-B94B-E9F7FFCF53D2}" destId="{32ECB68F-7C59-40A4-9F20-E9B3BED93F52}" srcOrd="0" destOrd="0" presId="urn:microsoft.com/office/officeart/2005/8/layout/radial5"/>
    <dgm:cxn modelId="{96E22E17-477B-4572-BC23-3890659F4BE4}" type="presOf" srcId="{E95CDEC8-09B4-4C34-B1D2-FC55FCBA03F2}" destId="{219E4C97-631C-46CC-B766-07AEED47C233}" srcOrd="0" destOrd="0" presId="urn:microsoft.com/office/officeart/2005/8/layout/radial5"/>
    <dgm:cxn modelId="{B1DE7525-F572-4F78-938E-DB51DA3762C7}" srcId="{46C49F5B-5865-4529-9E50-EE0DBB0FE359}" destId="{1AB57D99-B07B-4826-BBE1-4EC20FDC19BB}" srcOrd="2" destOrd="0" parTransId="{E95CDEC8-09B4-4C34-B1D2-FC55FCBA03F2}" sibTransId="{74E30D22-E60A-4D56-A58D-ACBF5F8BBDD7}"/>
    <dgm:cxn modelId="{965F8167-58D5-48D1-9E95-4EED396E9287}" type="presOf" srcId="{3F407EC0-8A6C-4F27-8B02-A7A8C11EBBC2}" destId="{C576CB52-1D74-463F-A787-66A3B8B20609}" srcOrd="0" destOrd="0" presId="urn:microsoft.com/office/officeart/2005/8/layout/radial5"/>
    <dgm:cxn modelId="{95F84C10-2260-4529-A733-1B505CF11C1B}" type="presOf" srcId="{1AB57D99-B07B-4826-BBE1-4EC20FDC19BB}" destId="{BBB3311F-873F-468E-AEC7-71C10E54BA22}" srcOrd="0" destOrd="0" presId="urn:microsoft.com/office/officeart/2005/8/layout/radial5"/>
    <dgm:cxn modelId="{8668256E-3726-42F7-B540-DEE9EBDD2964}" srcId="{E5359BA3-4550-4D97-8F5E-1E994B41F3B3}" destId="{46C49F5B-5865-4529-9E50-EE0DBB0FE359}" srcOrd="0" destOrd="0" parTransId="{AAF50D1C-E3C0-4CB8-B72C-6444A01B3120}" sibTransId="{0AE7E3FE-2E8E-4F14-B42C-2732A977FC03}"/>
    <dgm:cxn modelId="{F9B7947D-A5C4-4DC9-A460-50D6BF554BCD}" type="presOf" srcId="{49B8AD61-8606-41AC-B767-75F0567C65FA}" destId="{64260217-C669-4837-A590-F667229141B0}" srcOrd="1" destOrd="0" presId="urn:microsoft.com/office/officeart/2005/8/layout/radial5"/>
    <dgm:cxn modelId="{BA2D5091-D6DB-4FD9-838A-D05F5D5AE017}" type="presOf" srcId="{46C49F5B-5865-4529-9E50-EE0DBB0FE359}" destId="{8EDCAC66-AEE1-4C31-8A5F-A1AD83F1D682}" srcOrd="0" destOrd="0" presId="urn:microsoft.com/office/officeart/2005/8/layout/radial5"/>
    <dgm:cxn modelId="{DEDA3E12-B691-4A61-B713-DE454DDE9394}" type="presOf" srcId="{9EF2EB55-5F88-41F7-AB36-642836FE5DAA}" destId="{89CBF317-10E5-4CFE-956C-76A8E382186C}" srcOrd="0" destOrd="0" presId="urn:microsoft.com/office/officeart/2005/8/layout/radial5"/>
    <dgm:cxn modelId="{07F14C4F-4EF0-494C-9324-75912459A7A3}" srcId="{46C49F5B-5865-4529-9E50-EE0DBB0FE359}" destId="{9EF2EB55-5F88-41F7-AB36-642836FE5DAA}" srcOrd="1" destOrd="0" parTransId="{3F407EC0-8A6C-4F27-8B02-A7A8C11EBBC2}" sibTransId="{C5BE0F64-F185-4400-A903-60236468B5EA}"/>
    <dgm:cxn modelId="{6B37EA4C-C0E8-4A3D-96A4-7C4AEB9AA075}" type="presParOf" srcId="{31E8252A-FC92-4CF7-AB14-5E4369786D16}" destId="{8EDCAC66-AEE1-4C31-8A5F-A1AD83F1D682}" srcOrd="0" destOrd="0" presId="urn:microsoft.com/office/officeart/2005/8/layout/radial5"/>
    <dgm:cxn modelId="{84C12FD8-8AF3-4ACC-A2C4-9E259DE3A612}" type="presParOf" srcId="{31E8252A-FC92-4CF7-AB14-5E4369786D16}" destId="{C3F72DF9-7181-4435-A951-5B364826B589}" srcOrd="1" destOrd="0" presId="urn:microsoft.com/office/officeart/2005/8/layout/radial5"/>
    <dgm:cxn modelId="{74FBDAB6-52FF-4F2C-A3D9-90A13B6C952B}" type="presParOf" srcId="{C3F72DF9-7181-4435-A951-5B364826B589}" destId="{64260217-C669-4837-A590-F667229141B0}" srcOrd="0" destOrd="0" presId="urn:microsoft.com/office/officeart/2005/8/layout/radial5"/>
    <dgm:cxn modelId="{98CAB4BE-1383-4950-9CF1-B4F114506D5B}" type="presParOf" srcId="{31E8252A-FC92-4CF7-AB14-5E4369786D16}" destId="{32ECB68F-7C59-40A4-9F20-E9B3BED93F52}" srcOrd="2" destOrd="0" presId="urn:microsoft.com/office/officeart/2005/8/layout/radial5"/>
    <dgm:cxn modelId="{A7CE86AB-DE8A-4623-B4E8-F73877F396EF}" type="presParOf" srcId="{31E8252A-FC92-4CF7-AB14-5E4369786D16}" destId="{C576CB52-1D74-463F-A787-66A3B8B20609}" srcOrd="3" destOrd="0" presId="urn:microsoft.com/office/officeart/2005/8/layout/radial5"/>
    <dgm:cxn modelId="{0EDF883F-D07E-4206-893F-7DE4F4D3F275}" type="presParOf" srcId="{C576CB52-1D74-463F-A787-66A3B8B20609}" destId="{ABA09BEF-481A-4934-B28B-3ACDDBE47FCC}" srcOrd="0" destOrd="0" presId="urn:microsoft.com/office/officeart/2005/8/layout/radial5"/>
    <dgm:cxn modelId="{4BD40E8D-FDC5-4BFE-BDD0-E6F62E95E68F}" type="presParOf" srcId="{31E8252A-FC92-4CF7-AB14-5E4369786D16}" destId="{89CBF317-10E5-4CFE-956C-76A8E382186C}" srcOrd="4" destOrd="0" presId="urn:microsoft.com/office/officeart/2005/8/layout/radial5"/>
    <dgm:cxn modelId="{8381CADC-68CA-4078-9229-A658DEF2B8D9}" type="presParOf" srcId="{31E8252A-FC92-4CF7-AB14-5E4369786D16}" destId="{219E4C97-631C-46CC-B766-07AEED47C233}" srcOrd="5" destOrd="0" presId="urn:microsoft.com/office/officeart/2005/8/layout/radial5"/>
    <dgm:cxn modelId="{3857A245-95EC-4D1A-B706-5012CBBF5BBA}" type="presParOf" srcId="{219E4C97-631C-46CC-B766-07AEED47C233}" destId="{BDBFFD1C-62E1-4996-8BC0-E47BA5635A27}" srcOrd="0" destOrd="0" presId="urn:microsoft.com/office/officeart/2005/8/layout/radial5"/>
    <dgm:cxn modelId="{2F9ED0F2-BB20-4085-8CB2-2103341BDE53}" type="presParOf" srcId="{31E8252A-FC92-4CF7-AB14-5E4369786D16}" destId="{BBB3311F-873F-468E-AEC7-71C10E54BA2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E726E2-50C9-400F-B8CC-184D4BC15804}" type="doc">
      <dgm:prSet loTypeId="urn:microsoft.com/office/officeart/2005/8/layout/lProcess2" loCatId="list" qsTypeId="urn:microsoft.com/office/officeart/2005/8/quickstyle/simple1#15" qsCatId="simple" csTypeId="urn:microsoft.com/office/officeart/2005/8/colors/accent1_2#13" csCatId="accent1" phldr="1"/>
      <dgm:spPr/>
      <dgm:t>
        <a:bodyPr/>
        <a:lstStyle/>
        <a:p>
          <a:endParaRPr lang="uk-UA"/>
        </a:p>
      </dgm:t>
    </dgm:pt>
    <dgm:pt modelId="{40A6CABF-BCE0-4B28-8066-08D760C4A82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Людина і суспільство</a:t>
          </a:r>
          <a:endParaRPr lang="uk-UA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C903A3-B15C-491E-974C-FD09918E968F}" type="parTrans" cxnId="{5BA6F605-1B7C-4DC5-81BD-4397B6DAB4EF}">
      <dgm:prSet/>
      <dgm:spPr/>
      <dgm:t>
        <a:bodyPr/>
        <a:lstStyle/>
        <a:p>
          <a:endParaRPr lang="uk-UA"/>
        </a:p>
      </dgm:t>
    </dgm:pt>
    <dgm:pt modelId="{59BB3732-BC0E-447C-A6EE-2286AADADBC1}" type="sibTrans" cxnId="{5BA6F605-1B7C-4DC5-81BD-4397B6DAB4EF}">
      <dgm:prSet/>
      <dgm:spPr/>
      <dgm:t>
        <a:bodyPr/>
        <a:lstStyle/>
        <a:p>
          <a:endParaRPr lang="uk-UA"/>
        </a:p>
      </dgm:t>
    </dgm:pt>
    <dgm:pt modelId="{541227C5-B44F-45CA-8C9D-6E226298DDB0}">
      <dgm:prSet phldrT="[Текст]" custT="1"/>
      <dgm:spPr/>
      <dgm:t>
        <a:bodyPr/>
        <a:lstStyle/>
        <a:p>
          <a:pPr algn="l"/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Саньтяго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– частина людського суспільства, яке штовхає людей на постійну боротьбу за існування і на самотність. Хемінгуей порушує проблеми, які хвилюють і старого, і автора, і все суспільство: про вірність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обов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язку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високу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майстерність,життєве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покликання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6C329823-CDA6-4D3E-AE01-07A6A046E271}" type="parTrans" cxnId="{00977943-C602-406E-9B4A-8B0FD7AD3E84}">
      <dgm:prSet/>
      <dgm:spPr/>
      <dgm:t>
        <a:bodyPr/>
        <a:lstStyle/>
        <a:p>
          <a:endParaRPr lang="uk-UA"/>
        </a:p>
      </dgm:t>
    </dgm:pt>
    <dgm:pt modelId="{7A221BC5-51AD-47AF-9BF3-DFF7855A0067}" type="sibTrans" cxnId="{00977943-C602-406E-9B4A-8B0FD7AD3E84}">
      <dgm:prSet/>
      <dgm:spPr/>
      <dgm:t>
        <a:bodyPr/>
        <a:lstStyle/>
        <a:p>
          <a:endParaRPr lang="uk-UA"/>
        </a:p>
      </dgm:t>
    </dgm:pt>
    <dgm:pt modelId="{6148F5A9-E593-4A05-AB9C-7AA259644FD3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Людина і всесвіт</a:t>
          </a:r>
          <a:endParaRPr lang="uk-UA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46DB1B-E048-4DB9-B470-9BC36DD3F5D2}" type="parTrans" cxnId="{918E844D-CF71-4355-AF71-9AE38807A324}">
      <dgm:prSet/>
      <dgm:spPr/>
      <dgm:t>
        <a:bodyPr/>
        <a:lstStyle/>
        <a:p>
          <a:endParaRPr lang="uk-UA"/>
        </a:p>
      </dgm:t>
    </dgm:pt>
    <dgm:pt modelId="{F5D5E9F0-990A-4F63-9CB1-DF573C6316C2}" type="sibTrans" cxnId="{918E844D-CF71-4355-AF71-9AE38807A324}">
      <dgm:prSet/>
      <dgm:spPr/>
      <dgm:t>
        <a:bodyPr/>
        <a:lstStyle/>
        <a:p>
          <a:endParaRPr lang="uk-UA"/>
        </a:p>
      </dgm:t>
    </dgm:pt>
    <dgm:pt modelId="{B17093C2-C019-49E2-B703-22905C07464F}">
      <dgm:prSet phldrT="[Текст]" custT="1"/>
      <dgm:spPr/>
      <dgm:t>
        <a:bodyPr/>
        <a:lstStyle/>
        <a:p>
          <a:pPr algn="l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Місяць, сонце, зорі – вони для старого його далекі друзі, любі брати й сестри. Вони – як люди: і відпочивають так, як люди, просто сплять.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Саньтьяго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залишився один у безмежному світовому просторі. І чи не найбільшим визнанням величі всесвіту є слова старого рибалки про те, що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“все-таки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добре, що нам не треба замірятися вбити сонце, місяць чи зорі. Досить і того, що ми живемо біля моря і вбиваємо своїх щирих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братів”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2730320A-F3C6-42AD-AA6E-33FC5E04B735}" type="parTrans" cxnId="{92A3B2A1-6478-4B75-9E84-DBC79375B4FD}">
      <dgm:prSet/>
      <dgm:spPr/>
      <dgm:t>
        <a:bodyPr/>
        <a:lstStyle/>
        <a:p>
          <a:endParaRPr lang="uk-UA"/>
        </a:p>
      </dgm:t>
    </dgm:pt>
    <dgm:pt modelId="{96B26F62-1228-470D-9741-95EB9B844155}" type="sibTrans" cxnId="{92A3B2A1-6478-4B75-9E84-DBC79375B4FD}">
      <dgm:prSet/>
      <dgm:spPr/>
      <dgm:t>
        <a:bodyPr/>
        <a:lstStyle/>
        <a:p>
          <a:endParaRPr lang="uk-UA"/>
        </a:p>
      </dgm:t>
    </dgm:pt>
    <dgm:pt modelId="{54A552B9-0B1A-4A54-BB0F-0ECB5F192D4B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Людина і природа</a:t>
          </a:r>
          <a:endParaRPr lang="uk-UA" sz="32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5CFBAE-5EE7-4207-8DC9-31AEEE270DF3}" type="parTrans" cxnId="{2F8D131E-BA3A-49A3-AFA7-EFB1D4E20D81}">
      <dgm:prSet/>
      <dgm:spPr/>
      <dgm:t>
        <a:bodyPr/>
        <a:lstStyle/>
        <a:p>
          <a:endParaRPr lang="uk-UA"/>
        </a:p>
      </dgm:t>
    </dgm:pt>
    <dgm:pt modelId="{CA120A8A-510E-4DB1-9517-2663E934D5AA}" type="sibTrans" cxnId="{2F8D131E-BA3A-49A3-AFA7-EFB1D4E20D81}">
      <dgm:prSet/>
      <dgm:spPr/>
      <dgm:t>
        <a:bodyPr/>
        <a:lstStyle/>
        <a:p>
          <a:endParaRPr lang="uk-UA"/>
        </a:p>
      </dgm:t>
    </dgm:pt>
    <dgm:pt modelId="{7ED679C1-E7AE-4207-B778-DD833648FE0B}">
      <dgm:prSet phldrT="[Текст]" custT="1"/>
      <dgm:spPr/>
      <dgm:t>
        <a:bodyPr/>
        <a:lstStyle/>
        <a:p>
          <a:pPr algn="l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Герой повісті не шукає порятунку в природі, він належить до неї. Старий не тільки проживає довге життя в єднанні з природою, з морем – він частинка цього світу природи. Про море старий думав, як про жінку, про живу істоту, що може і подарувати велику ласку, й позбавити її. Дійсно, людина – частина природи. І всі вони – птахи, черепахи, риби – її брати і сестри.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F566477F-63DD-4821-8F90-E9C691889292}" type="parTrans" cxnId="{5F4E6CBE-1D34-4E5E-BA56-3D2DF3B4DD4B}">
      <dgm:prSet/>
      <dgm:spPr/>
      <dgm:t>
        <a:bodyPr/>
        <a:lstStyle/>
        <a:p>
          <a:endParaRPr lang="uk-UA"/>
        </a:p>
      </dgm:t>
    </dgm:pt>
    <dgm:pt modelId="{8136DA09-DDCD-4E22-9CDD-39FEC09096F5}" type="sibTrans" cxnId="{5F4E6CBE-1D34-4E5E-BA56-3D2DF3B4DD4B}">
      <dgm:prSet/>
      <dgm:spPr/>
      <dgm:t>
        <a:bodyPr/>
        <a:lstStyle/>
        <a:p>
          <a:endParaRPr lang="uk-UA"/>
        </a:p>
      </dgm:t>
    </dgm:pt>
    <dgm:pt modelId="{3AFFA406-A899-4A72-8C77-F1F0E698769C}" type="pres">
      <dgm:prSet presAssocID="{B2E726E2-50C9-400F-B8CC-184D4BC158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87BAEE-7536-4886-90C7-A738A79D90B8}" type="pres">
      <dgm:prSet presAssocID="{40A6CABF-BCE0-4B28-8066-08D760C4A82A}" presName="compNode" presStyleCnt="0"/>
      <dgm:spPr/>
    </dgm:pt>
    <dgm:pt modelId="{AED43A6C-8823-4D92-B162-61AC5B22E0A0}" type="pres">
      <dgm:prSet presAssocID="{40A6CABF-BCE0-4B28-8066-08D760C4A82A}" presName="aNode" presStyleLbl="bgShp" presStyleIdx="0" presStyleCnt="3"/>
      <dgm:spPr/>
      <dgm:t>
        <a:bodyPr/>
        <a:lstStyle/>
        <a:p>
          <a:endParaRPr lang="ru-RU"/>
        </a:p>
      </dgm:t>
    </dgm:pt>
    <dgm:pt modelId="{2909B1E4-3212-462C-840F-58AC87E808D2}" type="pres">
      <dgm:prSet presAssocID="{40A6CABF-BCE0-4B28-8066-08D760C4A82A}" presName="textNode" presStyleLbl="bgShp" presStyleIdx="0" presStyleCnt="3"/>
      <dgm:spPr/>
      <dgm:t>
        <a:bodyPr/>
        <a:lstStyle/>
        <a:p>
          <a:endParaRPr lang="ru-RU"/>
        </a:p>
      </dgm:t>
    </dgm:pt>
    <dgm:pt modelId="{ACAFC403-4A67-4945-B7BE-DDA1338E649A}" type="pres">
      <dgm:prSet presAssocID="{40A6CABF-BCE0-4B28-8066-08D760C4A82A}" presName="compChildNode" presStyleCnt="0"/>
      <dgm:spPr/>
    </dgm:pt>
    <dgm:pt modelId="{5AA47EB8-789A-4477-B251-E68047D95303}" type="pres">
      <dgm:prSet presAssocID="{40A6CABF-BCE0-4B28-8066-08D760C4A82A}" presName="theInnerList" presStyleCnt="0"/>
      <dgm:spPr/>
    </dgm:pt>
    <dgm:pt modelId="{719B5700-289A-4BEC-83CB-131252EAD886}" type="pres">
      <dgm:prSet presAssocID="{541227C5-B44F-45CA-8C9D-6E226298DDB0}" presName="childNode" presStyleLbl="node1" presStyleIdx="0" presStyleCnt="3" custScaleX="115641" custScaleY="12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63730-2C6B-48A2-A16F-84EDD934E0E3}" type="pres">
      <dgm:prSet presAssocID="{40A6CABF-BCE0-4B28-8066-08D760C4A82A}" presName="aSpace" presStyleCnt="0"/>
      <dgm:spPr/>
    </dgm:pt>
    <dgm:pt modelId="{5E7BD308-2833-475C-A292-DC3C320C5A77}" type="pres">
      <dgm:prSet presAssocID="{6148F5A9-E593-4A05-AB9C-7AA259644FD3}" presName="compNode" presStyleCnt="0"/>
      <dgm:spPr/>
    </dgm:pt>
    <dgm:pt modelId="{1A5F23BE-64AB-43D9-95FC-8E73A0631082}" type="pres">
      <dgm:prSet presAssocID="{6148F5A9-E593-4A05-AB9C-7AA259644FD3}" presName="aNode" presStyleLbl="bgShp" presStyleIdx="1" presStyleCnt="3"/>
      <dgm:spPr/>
      <dgm:t>
        <a:bodyPr/>
        <a:lstStyle/>
        <a:p>
          <a:endParaRPr lang="ru-RU"/>
        </a:p>
      </dgm:t>
    </dgm:pt>
    <dgm:pt modelId="{B66F70F8-216B-4602-9D3B-052728F4C903}" type="pres">
      <dgm:prSet presAssocID="{6148F5A9-E593-4A05-AB9C-7AA259644FD3}" presName="textNode" presStyleLbl="bgShp" presStyleIdx="1" presStyleCnt="3"/>
      <dgm:spPr/>
      <dgm:t>
        <a:bodyPr/>
        <a:lstStyle/>
        <a:p>
          <a:endParaRPr lang="ru-RU"/>
        </a:p>
      </dgm:t>
    </dgm:pt>
    <dgm:pt modelId="{A282DDDB-CB9A-47DC-8A5E-F607A4B79954}" type="pres">
      <dgm:prSet presAssocID="{6148F5A9-E593-4A05-AB9C-7AA259644FD3}" presName="compChildNode" presStyleCnt="0"/>
      <dgm:spPr/>
    </dgm:pt>
    <dgm:pt modelId="{C838CD96-A50B-4E09-95E1-983F8081C144}" type="pres">
      <dgm:prSet presAssocID="{6148F5A9-E593-4A05-AB9C-7AA259644FD3}" presName="theInnerList" presStyleCnt="0"/>
      <dgm:spPr/>
    </dgm:pt>
    <dgm:pt modelId="{C3D01752-C11D-4FA7-AAD5-A51CB8265260}" type="pres">
      <dgm:prSet presAssocID="{B17093C2-C019-49E2-B703-22905C07464F}" presName="childNode" presStyleLbl="node1" presStyleIdx="1" presStyleCnt="3" custScaleX="124469" custScaleY="1539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3B2B1D-2C99-47AC-A8A1-AA1E3DD325EE}" type="pres">
      <dgm:prSet presAssocID="{6148F5A9-E593-4A05-AB9C-7AA259644FD3}" presName="aSpace" presStyleCnt="0"/>
      <dgm:spPr/>
    </dgm:pt>
    <dgm:pt modelId="{2E701D70-0E63-4122-89C6-CEA5BCFFE116}" type="pres">
      <dgm:prSet presAssocID="{54A552B9-0B1A-4A54-BB0F-0ECB5F192D4B}" presName="compNode" presStyleCnt="0"/>
      <dgm:spPr/>
    </dgm:pt>
    <dgm:pt modelId="{400D5AE5-26E4-4BAD-9D2D-B1BD6F3E556C}" type="pres">
      <dgm:prSet presAssocID="{54A552B9-0B1A-4A54-BB0F-0ECB5F192D4B}" presName="aNode" presStyleLbl="bgShp" presStyleIdx="2" presStyleCnt="3"/>
      <dgm:spPr/>
      <dgm:t>
        <a:bodyPr/>
        <a:lstStyle/>
        <a:p>
          <a:endParaRPr lang="ru-RU"/>
        </a:p>
      </dgm:t>
    </dgm:pt>
    <dgm:pt modelId="{2C523472-41D1-41F6-805F-EC44E7E77F95}" type="pres">
      <dgm:prSet presAssocID="{54A552B9-0B1A-4A54-BB0F-0ECB5F192D4B}" presName="textNode" presStyleLbl="bgShp" presStyleIdx="2" presStyleCnt="3"/>
      <dgm:spPr/>
      <dgm:t>
        <a:bodyPr/>
        <a:lstStyle/>
        <a:p>
          <a:endParaRPr lang="ru-RU"/>
        </a:p>
      </dgm:t>
    </dgm:pt>
    <dgm:pt modelId="{CE793228-0F2C-4B25-AF9D-BD944A261D4F}" type="pres">
      <dgm:prSet presAssocID="{54A552B9-0B1A-4A54-BB0F-0ECB5F192D4B}" presName="compChildNode" presStyleCnt="0"/>
      <dgm:spPr/>
    </dgm:pt>
    <dgm:pt modelId="{9D521E5A-608F-4944-A94D-6E1470D81B6D}" type="pres">
      <dgm:prSet presAssocID="{54A552B9-0B1A-4A54-BB0F-0ECB5F192D4B}" presName="theInnerList" presStyleCnt="0"/>
      <dgm:spPr/>
    </dgm:pt>
    <dgm:pt modelId="{2A6E03DF-8D89-489D-8438-13F120E44DD3}" type="pres">
      <dgm:prSet presAssocID="{7ED679C1-E7AE-4207-B778-DD833648FE0B}" presName="childNode" presStyleLbl="node1" presStyleIdx="2" presStyleCnt="3" custScaleX="1252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5D5130-3A9B-455C-926F-99709EFF52F2}" type="presOf" srcId="{6148F5A9-E593-4A05-AB9C-7AA259644FD3}" destId="{1A5F23BE-64AB-43D9-95FC-8E73A0631082}" srcOrd="0" destOrd="0" presId="urn:microsoft.com/office/officeart/2005/8/layout/lProcess2"/>
    <dgm:cxn modelId="{C6420516-D577-4E75-AF75-DA3125D33F68}" type="presOf" srcId="{7ED679C1-E7AE-4207-B778-DD833648FE0B}" destId="{2A6E03DF-8D89-489D-8438-13F120E44DD3}" srcOrd="0" destOrd="0" presId="urn:microsoft.com/office/officeart/2005/8/layout/lProcess2"/>
    <dgm:cxn modelId="{918E844D-CF71-4355-AF71-9AE38807A324}" srcId="{B2E726E2-50C9-400F-B8CC-184D4BC15804}" destId="{6148F5A9-E593-4A05-AB9C-7AA259644FD3}" srcOrd="1" destOrd="0" parTransId="{8746DB1B-E048-4DB9-B470-9BC36DD3F5D2}" sibTransId="{F5D5E9F0-990A-4F63-9CB1-DF573C6316C2}"/>
    <dgm:cxn modelId="{E689450C-6E7B-4F35-9009-59EE90BA5094}" type="presOf" srcId="{54A552B9-0B1A-4A54-BB0F-0ECB5F192D4B}" destId="{400D5AE5-26E4-4BAD-9D2D-B1BD6F3E556C}" srcOrd="0" destOrd="0" presId="urn:microsoft.com/office/officeart/2005/8/layout/lProcess2"/>
    <dgm:cxn modelId="{3FD7F230-123E-4A09-BECF-D4DC96183C63}" type="presOf" srcId="{40A6CABF-BCE0-4B28-8066-08D760C4A82A}" destId="{AED43A6C-8823-4D92-B162-61AC5B22E0A0}" srcOrd="0" destOrd="0" presId="urn:microsoft.com/office/officeart/2005/8/layout/lProcess2"/>
    <dgm:cxn modelId="{0FB50196-8EB3-4941-BFF6-4912FC024276}" type="presOf" srcId="{B17093C2-C019-49E2-B703-22905C07464F}" destId="{C3D01752-C11D-4FA7-AAD5-A51CB8265260}" srcOrd="0" destOrd="0" presId="urn:microsoft.com/office/officeart/2005/8/layout/lProcess2"/>
    <dgm:cxn modelId="{5F4E6CBE-1D34-4E5E-BA56-3D2DF3B4DD4B}" srcId="{54A552B9-0B1A-4A54-BB0F-0ECB5F192D4B}" destId="{7ED679C1-E7AE-4207-B778-DD833648FE0B}" srcOrd="0" destOrd="0" parTransId="{F566477F-63DD-4821-8F90-E9C691889292}" sibTransId="{8136DA09-DDCD-4E22-9CDD-39FEC09096F5}"/>
    <dgm:cxn modelId="{7728DF7A-E1D5-4884-9787-406AA2967D80}" type="presOf" srcId="{541227C5-B44F-45CA-8C9D-6E226298DDB0}" destId="{719B5700-289A-4BEC-83CB-131252EAD886}" srcOrd="0" destOrd="0" presId="urn:microsoft.com/office/officeart/2005/8/layout/lProcess2"/>
    <dgm:cxn modelId="{00977943-C602-406E-9B4A-8B0FD7AD3E84}" srcId="{40A6CABF-BCE0-4B28-8066-08D760C4A82A}" destId="{541227C5-B44F-45CA-8C9D-6E226298DDB0}" srcOrd="0" destOrd="0" parTransId="{6C329823-CDA6-4D3E-AE01-07A6A046E271}" sibTransId="{7A221BC5-51AD-47AF-9BF3-DFF7855A0067}"/>
    <dgm:cxn modelId="{5BA6F605-1B7C-4DC5-81BD-4397B6DAB4EF}" srcId="{B2E726E2-50C9-400F-B8CC-184D4BC15804}" destId="{40A6CABF-BCE0-4B28-8066-08D760C4A82A}" srcOrd="0" destOrd="0" parTransId="{0CC903A3-B15C-491E-974C-FD09918E968F}" sibTransId="{59BB3732-BC0E-447C-A6EE-2286AADADBC1}"/>
    <dgm:cxn modelId="{2F8D131E-BA3A-49A3-AFA7-EFB1D4E20D81}" srcId="{B2E726E2-50C9-400F-B8CC-184D4BC15804}" destId="{54A552B9-0B1A-4A54-BB0F-0ECB5F192D4B}" srcOrd="2" destOrd="0" parTransId="{985CFBAE-5EE7-4207-8DC9-31AEEE270DF3}" sibTransId="{CA120A8A-510E-4DB1-9517-2663E934D5AA}"/>
    <dgm:cxn modelId="{84CE2EBB-6BE5-4C1C-ADBE-3E149A9F0E9F}" type="presOf" srcId="{54A552B9-0B1A-4A54-BB0F-0ECB5F192D4B}" destId="{2C523472-41D1-41F6-805F-EC44E7E77F95}" srcOrd="1" destOrd="0" presId="urn:microsoft.com/office/officeart/2005/8/layout/lProcess2"/>
    <dgm:cxn modelId="{35942B18-B712-47F7-8823-023985E11705}" type="presOf" srcId="{6148F5A9-E593-4A05-AB9C-7AA259644FD3}" destId="{B66F70F8-216B-4602-9D3B-052728F4C903}" srcOrd="1" destOrd="0" presId="urn:microsoft.com/office/officeart/2005/8/layout/lProcess2"/>
    <dgm:cxn modelId="{FAB46FFA-511F-4002-AB61-145BB2D8F078}" type="presOf" srcId="{40A6CABF-BCE0-4B28-8066-08D760C4A82A}" destId="{2909B1E4-3212-462C-840F-58AC87E808D2}" srcOrd="1" destOrd="0" presId="urn:microsoft.com/office/officeart/2005/8/layout/lProcess2"/>
    <dgm:cxn modelId="{92A3B2A1-6478-4B75-9E84-DBC79375B4FD}" srcId="{6148F5A9-E593-4A05-AB9C-7AA259644FD3}" destId="{B17093C2-C019-49E2-B703-22905C07464F}" srcOrd="0" destOrd="0" parTransId="{2730320A-F3C6-42AD-AA6E-33FC5E04B735}" sibTransId="{96B26F62-1228-470D-9741-95EB9B844155}"/>
    <dgm:cxn modelId="{35380163-EA72-4406-817E-13D1EDA35CB7}" type="presOf" srcId="{B2E726E2-50C9-400F-B8CC-184D4BC15804}" destId="{3AFFA406-A899-4A72-8C77-F1F0E698769C}" srcOrd="0" destOrd="0" presId="urn:microsoft.com/office/officeart/2005/8/layout/lProcess2"/>
    <dgm:cxn modelId="{F5FFEDE1-709D-4457-B135-7ABB44EE0B47}" type="presParOf" srcId="{3AFFA406-A899-4A72-8C77-F1F0E698769C}" destId="{0587BAEE-7536-4886-90C7-A738A79D90B8}" srcOrd="0" destOrd="0" presId="urn:microsoft.com/office/officeart/2005/8/layout/lProcess2"/>
    <dgm:cxn modelId="{3BD1E5CF-C985-4DD4-875B-739F049051A7}" type="presParOf" srcId="{0587BAEE-7536-4886-90C7-A738A79D90B8}" destId="{AED43A6C-8823-4D92-B162-61AC5B22E0A0}" srcOrd="0" destOrd="0" presId="urn:microsoft.com/office/officeart/2005/8/layout/lProcess2"/>
    <dgm:cxn modelId="{3DB12E43-BD05-444F-BF1E-4BDC90B1187B}" type="presParOf" srcId="{0587BAEE-7536-4886-90C7-A738A79D90B8}" destId="{2909B1E4-3212-462C-840F-58AC87E808D2}" srcOrd="1" destOrd="0" presId="urn:microsoft.com/office/officeart/2005/8/layout/lProcess2"/>
    <dgm:cxn modelId="{8F21A081-9CF9-4DCC-8173-071DCF2E7EAA}" type="presParOf" srcId="{0587BAEE-7536-4886-90C7-A738A79D90B8}" destId="{ACAFC403-4A67-4945-B7BE-DDA1338E649A}" srcOrd="2" destOrd="0" presId="urn:microsoft.com/office/officeart/2005/8/layout/lProcess2"/>
    <dgm:cxn modelId="{696BC297-67A5-457E-B669-3C416408A5D6}" type="presParOf" srcId="{ACAFC403-4A67-4945-B7BE-DDA1338E649A}" destId="{5AA47EB8-789A-4477-B251-E68047D95303}" srcOrd="0" destOrd="0" presId="urn:microsoft.com/office/officeart/2005/8/layout/lProcess2"/>
    <dgm:cxn modelId="{BB88F829-556E-4AE8-91A5-BFCD945692CC}" type="presParOf" srcId="{5AA47EB8-789A-4477-B251-E68047D95303}" destId="{719B5700-289A-4BEC-83CB-131252EAD886}" srcOrd="0" destOrd="0" presId="urn:microsoft.com/office/officeart/2005/8/layout/lProcess2"/>
    <dgm:cxn modelId="{CD33B336-C9A3-465A-84BD-3C65E5BC5A55}" type="presParOf" srcId="{3AFFA406-A899-4A72-8C77-F1F0E698769C}" destId="{ADC63730-2C6B-48A2-A16F-84EDD934E0E3}" srcOrd="1" destOrd="0" presId="urn:microsoft.com/office/officeart/2005/8/layout/lProcess2"/>
    <dgm:cxn modelId="{6A8C148F-62DA-48B3-A0BA-D31B1DE68628}" type="presParOf" srcId="{3AFFA406-A899-4A72-8C77-F1F0E698769C}" destId="{5E7BD308-2833-475C-A292-DC3C320C5A77}" srcOrd="2" destOrd="0" presId="urn:microsoft.com/office/officeart/2005/8/layout/lProcess2"/>
    <dgm:cxn modelId="{3407024A-B17A-4455-A58D-E0AD97E7D3CA}" type="presParOf" srcId="{5E7BD308-2833-475C-A292-DC3C320C5A77}" destId="{1A5F23BE-64AB-43D9-95FC-8E73A0631082}" srcOrd="0" destOrd="0" presId="urn:microsoft.com/office/officeart/2005/8/layout/lProcess2"/>
    <dgm:cxn modelId="{D1EA07F5-E572-446D-A29C-74358ACD183E}" type="presParOf" srcId="{5E7BD308-2833-475C-A292-DC3C320C5A77}" destId="{B66F70F8-216B-4602-9D3B-052728F4C903}" srcOrd="1" destOrd="0" presId="urn:microsoft.com/office/officeart/2005/8/layout/lProcess2"/>
    <dgm:cxn modelId="{5DA38A29-1A16-4799-9F31-84D57EE2208A}" type="presParOf" srcId="{5E7BD308-2833-475C-A292-DC3C320C5A77}" destId="{A282DDDB-CB9A-47DC-8A5E-F607A4B79954}" srcOrd="2" destOrd="0" presId="urn:microsoft.com/office/officeart/2005/8/layout/lProcess2"/>
    <dgm:cxn modelId="{CD5A4C67-CBF5-401C-B13F-C9A8EE978568}" type="presParOf" srcId="{A282DDDB-CB9A-47DC-8A5E-F607A4B79954}" destId="{C838CD96-A50B-4E09-95E1-983F8081C144}" srcOrd="0" destOrd="0" presId="urn:microsoft.com/office/officeart/2005/8/layout/lProcess2"/>
    <dgm:cxn modelId="{65DE0EA8-B090-4252-8168-E714BD6EC86E}" type="presParOf" srcId="{C838CD96-A50B-4E09-95E1-983F8081C144}" destId="{C3D01752-C11D-4FA7-AAD5-A51CB8265260}" srcOrd="0" destOrd="0" presId="urn:microsoft.com/office/officeart/2005/8/layout/lProcess2"/>
    <dgm:cxn modelId="{9EF6B303-7639-43DA-BF1D-775CE8538788}" type="presParOf" srcId="{3AFFA406-A899-4A72-8C77-F1F0E698769C}" destId="{423B2B1D-2C99-47AC-A8A1-AA1E3DD325EE}" srcOrd="3" destOrd="0" presId="urn:microsoft.com/office/officeart/2005/8/layout/lProcess2"/>
    <dgm:cxn modelId="{E369A8BD-70D4-49AC-B993-2B5A6FE7600A}" type="presParOf" srcId="{3AFFA406-A899-4A72-8C77-F1F0E698769C}" destId="{2E701D70-0E63-4122-89C6-CEA5BCFFE116}" srcOrd="4" destOrd="0" presId="urn:microsoft.com/office/officeart/2005/8/layout/lProcess2"/>
    <dgm:cxn modelId="{77B5212C-4798-4D6C-8C76-46214294BD9C}" type="presParOf" srcId="{2E701D70-0E63-4122-89C6-CEA5BCFFE116}" destId="{400D5AE5-26E4-4BAD-9D2D-B1BD6F3E556C}" srcOrd="0" destOrd="0" presId="urn:microsoft.com/office/officeart/2005/8/layout/lProcess2"/>
    <dgm:cxn modelId="{366B21D6-1194-454C-8A76-4791E3C99C1F}" type="presParOf" srcId="{2E701D70-0E63-4122-89C6-CEA5BCFFE116}" destId="{2C523472-41D1-41F6-805F-EC44E7E77F95}" srcOrd="1" destOrd="0" presId="urn:microsoft.com/office/officeart/2005/8/layout/lProcess2"/>
    <dgm:cxn modelId="{AA034BB9-19CB-433D-B3EB-D96AF2BAC707}" type="presParOf" srcId="{2E701D70-0E63-4122-89C6-CEA5BCFFE116}" destId="{CE793228-0F2C-4B25-AF9D-BD944A261D4F}" srcOrd="2" destOrd="0" presId="urn:microsoft.com/office/officeart/2005/8/layout/lProcess2"/>
    <dgm:cxn modelId="{FAD50DE0-81AD-404A-9BDD-E131B30320F0}" type="presParOf" srcId="{CE793228-0F2C-4B25-AF9D-BD944A261D4F}" destId="{9D521E5A-608F-4944-A94D-6E1470D81B6D}" srcOrd="0" destOrd="0" presId="urn:microsoft.com/office/officeart/2005/8/layout/lProcess2"/>
    <dgm:cxn modelId="{5B578168-D0AF-498C-A10D-D99176C1AF7C}" type="presParOf" srcId="{9D521E5A-608F-4944-A94D-6E1470D81B6D}" destId="{2A6E03DF-8D89-489D-8438-13F120E44DD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A4536-1B58-4490-92B2-11DE42EFBA5D}" type="doc">
      <dgm:prSet loTypeId="urn:microsoft.com/office/officeart/2005/8/layout/radial6" loCatId="cycle" qsTypeId="urn:microsoft.com/office/officeart/2005/8/quickstyle/simple1#16" qsCatId="simple" csTypeId="urn:microsoft.com/office/officeart/2005/8/colors/accent1_2#14" csCatId="accent1" phldr="1"/>
      <dgm:spPr/>
      <dgm:t>
        <a:bodyPr/>
        <a:lstStyle/>
        <a:p>
          <a:endParaRPr lang="uk-UA"/>
        </a:p>
      </dgm:t>
    </dgm:pt>
    <dgm:pt modelId="{7DC4C9EA-FB16-4D54-8422-F58BB159E6E9}">
      <dgm:prSet phldrT="[Текст]"/>
      <dgm:spPr/>
      <dgm:t>
        <a:bodyPr/>
        <a:lstStyle/>
        <a:p>
          <a:r>
            <a:rPr lang="uk-UA" b="1" i="0" dirty="0" smtClean="0">
              <a:latin typeface="Times New Roman" pitchFamily="18" charset="0"/>
              <a:cs typeface="Times New Roman" pitchFamily="18" charset="0"/>
            </a:rPr>
            <a:t>СТАРИЙ</a:t>
          </a:r>
          <a:endParaRPr lang="uk-UA" b="1" i="0" dirty="0">
            <a:latin typeface="Times New Roman" pitchFamily="18" charset="0"/>
            <a:cs typeface="Times New Roman" pitchFamily="18" charset="0"/>
          </a:endParaRPr>
        </a:p>
      </dgm:t>
    </dgm:pt>
    <dgm:pt modelId="{3AFFFC8F-25CB-46B6-98C8-B5CF819C8FB0}" type="parTrans" cxnId="{38144670-EF8E-4126-8F26-7EABA31F54A2}">
      <dgm:prSet/>
      <dgm:spPr/>
      <dgm:t>
        <a:bodyPr/>
        <a:lstStyle/>
        <a:p>
          <a:endParaRPr lang="uk-UA"/>
        </a:p>
      </dgm:t>
    </dgm:pt>
    <dgm:pt modelId="{1B369198-ACC2-4966-AC18-B3BBCC58CB36}" type="sibTrans" cxnId="{38144670-EF8E-4126-8F26-7EABA31F54A2}">
      <dgm:prSet/>
      <dgm:spPr/>
      <dgm:t>
        <a:bodyPr/>
        <a:lstStyle/>
        <a:p>
          <a:endParaRPr lang="uk-UA"/>
        </a:p>
      </dgm:t>
    </dgm:pt>
    <dgm:pt modelId="{B32EBFC8-2D97-464B-9571-A15702871A64}">
      <dgm:prSet phldrT="[Текст]"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суспільство</a:t>
          </a:r>
          <a:endParaRPr lang="uk-UA" sz="1200" b="1" dirty="0">
            <a:latin typeface="Times New Roman" pitchFamily="18" charset="0"/>
            <a:cs typeface="Times New Roman" pitchFamily="18" charset="0"/>
          </a:endParaRPr>
        </a:p>
      </dgm:t>
    </dgm:pt>
    <dgm:pt modelId="{D1423FA7-E168-442B-AFCA-C3D0616FA461}" type="parTrans" cxnId="{5435EC2D-4559-4798-9BA6-86624A81C687}">
      <dgm:prSet/>
      <dgm:spPr/>
      <dgm:t>
        <a:bodyPr/>
        <a:lstStyle/>
        <a:p>
          <a:endParaRPr lang="uk-UA"/>
        </a:p>
      </dgm:t>
    </dgm:pt>
    <dgm:pt modelId="{4E39385E-AAA2-4FD9-A417-759A75F622D1}" type="sibTrans" cxnId="{5435EC2D-4559-4798-9BA6-86624A81C687}">
      <dgm:prSet/>
      <dgm:spPr/>
      <dgm:t>
        <a:bodyPr/>
        <a:lstStyle/>
        <a:p>
          <a:endParaRPr lang="uk-UA"/>
        </a:p>
      </dgm:t>
    </dgm:pt>
    <dgm:pt modelId="{205481B7-2272-4565-A45F-22C78CAE1517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хлопчик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67CABCAD-3A9B-4628-928D-089E574AF297}" type="parTrans" cxnId="{27AC44D1-9644-4529-816C-DDB1C2B6D9B9}">
      <dgm:prSet/>
      <dgm:spPr/>
      <dgm:t>
        <a:bodyPr/>
        <a:lstStyle/>
        <a:p>
          <a:endParaRPr lang="uk-UA"/>
        </a:p>
      </dgm:t>
    </dgm:pt>
    <dgm:pt modelId="{694FE456-09C5-46CA-9D03-318FED09F82C}" type="sibTrans" cxnId="{27AC44D1-9644-4529-816C-DDB1C2B6D9B9}">
      <dgm:prSet/>
      <dgm:spPr/>
      <dgm:t>
        <a:bodyPr/>
        <a:lstStyle/>
        <a:p>
          <a:endParaRPr lang="uk-UA"/>
        </a:p>
      </dgm:t>
    </dgm:pt>
    <dgm:pt modelId="{9BABA98A-210F-400F-9214-472726ACF3EC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Світ боротьби за існування</a:t>
          </a: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009F2EB8-DCEF-4684-B6E8-A12EC9C0E4DF}" type="parTrans" cxnId="{A919601A-D906-4F8D-A0B1-425B3DA3FEAD}">
      <dgm:prSet/>
      <dgm:spPr/>
      <dgm:t>
        <a:bodyPr/>
        <a:lstStyle/>
        <a:p>
          <a:endParaRPr lang="uk-UA"/>
        </a:p>
      </dgm:t>
    </dgm:pt>
    <dgm:pt modelId="{8530B335-44F0-4271-BBE0-CABA29E87960}" type="sibTrans" cxnId="{A919601A-D906-4F8D-A0B1-425B3DA3FEAD}">
      <dgm:prSet/>
      <dgm:spPr/>
      <dgm:t>
        <a:bodyPr/>
        <a:lstStyle/>
        <a:p>
          <a:endParaRPr lang="uk-UA"/>
        </a:p>
      </dgm:t>
    </dgm:pt>
    <dgm:pt modelId="{3BEE8D32-7E1C-44D7-8B67-29F7C4CF5DBF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Старі рибалки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661C8733-A99B-45A2-8500-D494AC40D675}" type="parTrans" cxnId="{DEAAA98B-6B1E-4B04-8982-95C8AC7172B0}">
      <dgm:prSet/>
      <dgm:spPr/>
      <dgm:t>
        <a:bodyPr/>
        <a:lstStyle/>
        <a:p>
          <a:endParaRPr lang="uk-UA"/>
        </a:p>
      </dgm:t>
    </dgm:pt>
    <dgm:pt modelId="{58225337-EDC0-4974-999A-809A44B805CD}" type="sibTrans" cxnId="{DEAAA98B-6B1E-4B04-8982-95C8AC7172B0}">
      <dgm:prSet/>
      <dgm:spPr/>
      <dgm:t>
        <a:bodyPr/>
        <a:lstStyle/>
        <a:p>
          <a:endParaRPr lang="uk-UA"/>
        </a:p>
      </dgm:t>
    </dgm:pt>
    <dgm:pt modelId="{0C8C268A-1B1E-471C-81EC-57EAAF597643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Хазяїн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“Тераси”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42E2A9B0-9DD0-4F72-88A1-35DCD1ACE876}" type="parTrans" cxnId="{D385D46A-3088-4E53-97F9-D8B0908FCC8E}">
      <dgm:prSet/>
      <dgm:spPr/>
      <dgm:t>
        <a:bodyPr/>
        <a:lstStyle/>
        <a:p>
          <a:endParaRPr lang="uk-UA"/>
        </a:p>
      </dgm:t>
    </dgm:pt>
    <dgm:pt modelId="{C1FF53DB-26E4-465C-8BF5-04AA7AA6EA8C}" type="sibTrans" cxnId="{D385D46A-3088-4E53-97F9-D8B0908FCC8E}">
      <dgm:prSet/>
      <dgm:spPr/>
      <dgm:t>
        <a:bodyPr/>
        <a:lstStyle/>
        <a:p>
          <a:endParaRPr lang="uk-UA"/>
        </a:p>
      </dgm:t>
    </dgm:pt>
    <dgm:pt modelId="{30EB0CEE-8E49-4054-A28B-B2B79F24F9C8}" type="pres">
      <dgm:prSet presAssocID="{69DA4536-1B58-4490-92B2-11DE42EFBA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5A997-5ADF-4072-9368-24FDBA45350E}" type="pres">
      <dgm:prSet presAssocID="{7DC4C9EA-FB16-4D54-8422-F58BB159E6E9}" presName="centerShape" presStyleLbl="node0" presStyleIdx="0" presStyleCnt="1"/>
      <dgm:spPr/>
      <dgm:t>
        <a:bodyPr/>
        <a:lstStyle/>
        <a:p>
          <a:endParaRPr lang="ru-RU"/>
        </a:p>
      </dgm:t>
    </dgm:pt>
    <dgm:pt modelId="{71D2F3C7-B280-41A1-BDBE-18E8651B9544}" type="pres">
      <dgm:prSet presAssocID="{B32EBFC8-2D97-464B-9571-A15702871A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B1686-CCAF-40BF-9ADF-FDEC935C25FC}" type="pres">
      <dgm:prSet presAssocID="{B32EBFC8-2D97-464B-9571-A15702871A64}" presName="dummy" presStyleCnt="0"/>
      <dgm:spPr/>
    </dgm:pt>
    <dgm:pt modelId="{5CBD93FF-894E-4393-AA25-003F8AE2A9E9}" type="pres">
      <dgm:prSet presAssocID="{4E39385E-AAA2-4FD9-A417-759A75F622D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76BDC36-D94B-4471-BE31-53042B951155}" type="pres">
      <dgm:prSet presAssocID="{205481B7-2272-4565-A45F-22C78CAE15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1C232A-8078-48DC-B77E-DB5220086BE9}" type="pres">
      <dgm:prSet presAssocID="{205481B7-2272-4565-A45F-22C78CAE1517}" presName="dummy" presStyleCnt="0"/>
      <dgm:spPr/>
    </dgm:pt>
    <dgm:pt modelId="{CE6CF017-8837-48F9-9D82-1D02F22127C9}" type="pres">
      <dgm:prSet presAssocID="{694FE456-09C5-46CA-9D03-318FED09F82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40523B2-7AF8-4266-896F-0DE837FA8FCC}" type="pres">
      <dgm:prSet presAssocID="{0C8C268A-1B1E-471C-81EC-57EAAF5976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3890A-B1EE-49CE-9401-721E22192061}" type="pres">
      <dgm:prSet presAssocID="{0C8C268A-1B1E-471C-81EC-57EAAF597643}" presName="dummy" presStyleCnt="0"/>
      <dgm:spPr/>
    </dgm:pt>
    <dgm:pt modelId="{A351848C-7181-49CC-90A7-9F066D3B0215}" type="pres">
      <dgm:prSet presAssocID="{C1FF53DB-26E4-465C-8BF5-04AA7AA6EA8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1B7E264-8631-4D65-A486-E5CF77813FA0}" type="pres">
      <dgm:prSet presAssocID="{9BABA98A-210F-400F-9214-472726ACF3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BAA6B-ECE3-4F6E-950C-3F47BE3DDCF8}" type="pres">
      <dgm:prSet presAssocID="{9BABA98A-210F-400F-9214-472726ACF3EC}" presName="dummy" presStyleCnt="0"/>
      <dgm:spPr/>
    </dgm:pt>
    <dgm:pt modelId="{3ECBC88C-36C6-4E7A-8606-47953F753C52}" type="pres">
      <dgm:prSet presAssocID="{8530B335-44F0-4271-BBE0-CABA29E8796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FA55722-21FE-482B-9444-5AF83AC988AD}" type="pres">
      <dgm:prSet presAssocID="{3BEE8D32-7E1C-44D7-8B67-29F7C4CF5D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5174A-4281-4FD1-9F33-AF7E1523C01E}" type="pres">
      <dgm:prSet presAssocID="{3BEE8D32-7E1C-44D7-8B67-29F7C4CF5DBF}" presName="dummy" presStyleCnt="0"/>
      <dgm:spPr/>
    </dgm:pt>
    <dgm:pt modelId="{64A5F3D1-0F33-43B3-B1A4-DAEC69F7C960}" type="pres">
      <dgm:prSet presAssocID="{58225337-EDC0-4974-999A-809A44B805C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90FC54E-7D04-4883-BFF0-D638B77320E5}" type="presOf" srcId="{694FE456-09C5-46CA-9D03-318FED09F82C}" destId="{CE6CF017-8837-48F9-9D82-1D02F22127C9}" srcOrd="0" destOrd="0" presId="urn:microsoft.com/office/officeart/2005/8/layout/radial6"/>
    <dgm:cxn modelId="{D385D46A-3088-4E53-97F9-D8B0908FCC8E}" srcId="{7DC4C9EA-FB16-4D54-8422-F58BB159E6E9}" destId="{0C8C268A-1B1E-471C-81EC-57EAAF597643}" srcOrd="2" destOrd="0" parTransId="{42E2A9B0-9DD0-4F72-88A1-35DCD1ACE876}" sibTransId="{C1FF53DB-26E4-465C-8BF5-04AA7AA6EA8C}"/>
    <dgm:cxn modelId="{BF2B661E-B47D-4EF9-A1D6-FE1C4FF95BE0}" type="presOf" srcId="{0C8C268A-1B1E-471C-81EC-57EAAF597643}" destId="{A40523B2-7AF8-4266-896F-0DE837FA8FCC}" srcOrd="0" destOrd="0" presId="urn:microsoft.com/office/officeart/2005/8/layout/radial6"/>
    <dgm:cxn modelId="{A2779C67-4407-4327-926D-1E4F7D137A28}" type="presOf" srcId="{B32EBFC8-2D97-464B-9571-A15702871A64}" destId="{71D2F3C7-B280-41A1-BDBE-18E8651B9544}" srcOrd="0" destOrd="0" presId="urn:microsoft.com/office/officeart/2005/8/layout/radial6"/>
    <dgm:cxn modelId="{91C584C4-5936-4551-BD3F-1D102D243DC3}" type="presOf" srcId="{8530B335-44F0-4271-BBE0-CABA29E87960}" destId="{3ECBC88C-36C6-4E7A-8606-47953F753C52}" srcOrd="0" destOrd="0" presId="urn:microsoft.com/office/officeart/2005/8/layout/radial6"/>
    <dgm:cxn modelId="{8646ADF4-EE3A-416D-9549-D0F4B353FF6D}" type="presOf" srcId="{58225337-EDC0-4974-999A-809A44B805CD}" destId="{64A5F3D1-0F33-43B3-B1A4-DAEC69F7C960}" srcOrd="0" destOrd="0" presId="urn:microsoft.com/office/officeart/2005/8/layout/radial6"/>
    <dgm:cxn modelId="{E6F33804-AAF7-4BC1-B9A0-E459BC2BE48F}" type="presOf" srcId="{9BABA98A-210F-400F-9214-472726ACF3EC}" destId="{B1B7E264-8631-4D65-A486-E5CF77813FA0}" srcOrd="0" destOrd="0" presId="urn:microsoft.com/office/officeart/2005/8/layout/radial6"/>
    <dgm:cxn modelId="{417A1D34-E740-47FF-B0E8-7DC2BC3FBB35}" type="presOf" srcId="{4E39385E-AAA2-4FD9-A417-759A75F622D1}" destId="{5CBD93FF-894E-4393-AA25-003F8AE2A9E9}" srcOrd="0" destOrd="0" presId="urn:microsoft.com/office/officeart/2005/8/layout/radial6"/>
    <dgm:cxn modelId="{27AC44D1-9644-4529-816C-DDB1C2B6D9B9}" srcId="{7DC4C9EA-FB16-4D54-8422-F58BB159E6E9}" destId="{205481B7-2272-4565-A45F-22C78CAE1517}" srcOrd="1" destOrd="0" parTransId="{67CABCAD-3A9B-4628-928D-089E574AF297}" sibTransId="{694FE456-09C5-46CA-9D03-318FED09F82C}"/>
    <dgm:cxn modelId="{38144670-EF8E-4126-8F26-7EABA31F54A2}" srcId="{69DA4536-1B58-4490-92B2-11DE42EFBA5D}" destId="{7DC4C9EA-FB16-4D54-8422-F58BB159E6E9}" srcOrd="0" destOrd="0" parTransId="{3AFFFC8F-25CB-46B6-98C8-B5CF819C8FB0}" sibTransId="{1B369198-ACC2-4966-AC18-B3BBCC58CB36}"/>
    <dgm:cxn modelId="{E68A9572-9B36-409B-9D1B-F134A373D0DB}" type="presOf" srcId="{69DA4536-1B58-4490-92B2-11DE42EFBA5D}" destId="{30EB0CEE-8E49-4054-A28B-B2B79F24F9C8}" srcOrd="0" destOrd="0" presId="urn:microsoft.com/office/officeart/2005/8/layout/radial6"/>
    <dgm:cxn modelId="{0D5BEA40-82B3-4ED7-AE97-EF04E4C18BB0}" type="presOf" srcId="{C1FF53DB-26E4-465C-8BF5-04AA7AA6EA8C}" destId="{A351848C-7181-49CC-90A7-9F066D3B0215}" srcOrd="0" destOrd="0" presId="urn:microsoft.com/office/officeart/2005/8/layout/radial6"/>
    <dgm:cxn modelId="{5435EC2D-4559-4798-9BA6-86624A81C687}" srcId="{7DC4C9EA-FB16-4D54-8422-F58BB159E6E9}" destId="{B32EBFC8-2D97-464B-9571-A15702871A64}" srcOrd="0" destOrd="0" parTransId="{D1423FA7-E168-442B-AFCA-C3D0616FA461}" sibTransId="{4E39385E-AAA2-4FD9-A417-759A75F622D1}"/>
    <dgm:cxn modelId="{43AF06D8-78A6-4461-AFB6-01977254F876}" type="presOf" srcId="{3BEE8D32-7E1C-44D7-8B67-29F7C4CF5DBF}" destId="{BFA55722-21FE-482B-9444-5AF83AC988AD}" srcOrd="0" destOrd="0" presId="urn:microsoft.com/office/officeart/2005/8/layout/radial6"/>
    <dgm:cxn modelId="{7A511D6B-8E73-4791-969D-65228A0C821F}" type="presOf" srcId="{7DC4C9EA-FB16-4D54-8422-F58BB159E6E9}" destId="{4755A997-5ADF-4072-9368-24FDBA45350E}" srcOrd="0" destOrd="0" presId="urn:microsoft.com/office/officeart/2005/8/layout/radial6"/>
    <dgm:cxn modelId="{DEAAA98B-6B1E-4B04-8982-95C8AC7172B0}" srcId="{7DC4C9EA-FB16-4D54-8422-F58BB159E6E9}" destId="{3BEE8D32-7E1C-44D7-8B67-29F7C4CF5DBF}" srcOrd="4" destOrd="0" parTransId="{661C8733-A99B-45A2-8500-D494AC40D675}" sibTransId="{58225337-EDC0-4974-999A-809A44B805CD}"/>
    <dgm:cxn modelId="{C7CE1FD7-7529-4A60-9419-FB0E658C6A90}" type="presOf" srcId="{205481B7-2272-4565-A45F-22C78CAE1517}" destId="{976BDC36-D94B-4471-BE31-53042B951155}" srcOrd="0" destOrd="0" presId="urn:microsoft.com/office/officeart/2005/8/layout/radial6"/>
    <dgm:cxn modelId="{A919601A-D906-4F8D-A0B1-425B3DA3FEAD}" srcId="{7DC4C9EA-FB16-4D54-8422-F58BB159E6E9}" destId="{9BABA98A-210F-400F-9214-472726ACF3EC}" srcOrd="3" destOrd="0" parTransId="{009F2EB8-DCEF-4684-B6E8-A12EC9C0E4DF}" sibTransId="{8530B335-44F0-4271-BBE0-CABA29E87960}"/>
    <dgm:cxn modelId="{123527DD-29CF-4B58-99DB-FCA70C494E27}" type="presParOf" srcId="{30EB0CEE-8E49-4054-A28B-B2B79F24F9C8}" destId="{4755A997-5ADF-4072-9368-24FDBA45350E}" srcOrd="0" destOrd="0" presId="urn:microsoft.com/office/officeart/2005/8/layout/radial6"/>
    <dgm:cxn modelId="{3C413C4D-AB73-42C5-B99E-CC4E530D8000}" type="presParOf" srcId="{30EB0CEE-8E49-4054-A28B-B2B79F24F9C8}" destId="{71D2F3C7-B280-41A1-BDBE-18E8651B9544}" srcOrd="1" destOrd="0" presId="urn:microsoft.com/office/officeart/2005/8/layout/radial6"/>
    <dgm:cxn modelId="{10D729E5-2DD5-440A-9B32-A65981261075}" type="presParOf" srcId="{30EB0CEE-8E49-4054-A28B-B2B79F24F9C8}" destId="{B88B1686-CCAF-40BF-9ADF-FDEC935C25FC}" srcOrd="2" destOrd="0" presId="urn:microsoft.com/office/officeart/2005/8/layout/radial6"/>
    <dgm:cxn modelId="{14CC5A25-14C1-4133-9F90-5080C10C71A1}" type="presParOf" srcId="{30EB0CEE-8E49-4054-A28B-B2B79F24F9C8}" destId="{5CBD93FF-894E-4393-AA25-003F8AE2A9E9}" srcOrd="3" destOrd="0" presId="urn:microsoft.com/office/officeart/2005/8/layout/radial6"/>
    <dgm:cxn modelId="{71115B58-C622-4707-B310-D4E74D8EDB14}" type="presParOf" srcId="{30EB0CEE-8E49-4054-A28B-B2B79F24F9C8}" destId="{976BDC36-D94B-4471-BE31-53042B951155}" srcOrd="4" destOrd="0" presId="urn:microsoft.com/office/officeart/2005/8/layout/radial6"/>
    <dgm:cxn modelId="{7D71FD4F-4537-4C6B-9408-0914AC35072B}" type="presParOf" srcId="{30EB0CEE-8E49-4054-A28B-B2B79F24F9C8}" destId="{001C232A-8078-48DC-B77E-DB5220086BE9}" srcOrd="5" destOrd="0" presId="urn:microsoft.com/office/officeart/2005/8/layout/radial6"/>
    <dgm:cxn modelId="{43F55DCE-30F6-4E04-ABC1-6BE2D6C87525}" type="presParOf" srcId="{30EB0CEE-8E49-4054-A28B-B2B79F24F9C8}" destId="{CE6CF017-8837-48F9-9D82-1D02F22127C9}" srcOrd="6" destOrd="0" presId="urn:microsoft.com/office/officeart/2005/8/layout/radial6"/>
    <dgm:cxn modelId="{891A8291-F792-4423-8103-9528A9D1B81C}" type="presParOf" srcId="{30EB0CEE-8E49-4054-A28B-B2B79F24F9C8}" destId="{A40523B2-7AF8-4266-896F-0DE837FA8FCC}" srcOrd="7" destOrd="0" presId="urn:microsoft.com/office/officeart/2005/8/layout/radial6"/>
    <dgm:cxn modelId="{33BE7537-BE9E-4DFC-88C6-E4EED0CB29E0}" type="presParOf" srcId="{30EB0CEE-8E49-4054-A28B-B2B79F24F9C8}" destId="{5653890A-B1EE-49CE-9401-721E22192061}" srcOrd="8" destOrd="0" presId="urn:microsoft.com/office/officeart/2005/8/layout/radial6"/>
    <dgm:cxn modelId="{0D12AA43-3F92-4456-8033-F417E2C6A2AE}" type="presParOf" srcId="{30EB0CEE-8E49-4054-A28B-B2B79F24F9C8}" destId="{A351848C-7181-49CC-90A7-9F066D3B0215}" srcOrd="9" destOrd="0" presId="urn:microsoft.com/office/officeart/2005/8/layout/radial6"/>
    <dgm:cxn modelId="{3EAE9AB3-290B-4279-85E2-78FB2391B566}" type="presParOf" srcId="{30EB0CEE-8E49-4054-A28B-B2B79F24F9C8}" destId="{B1B7E264-8631-4D65-A486-E5CF77813FA0}" srcOrd="10" destOrd="0" presId="urn:microsoft.com/office/officeart/2005/8/layout/radial6"/>
    <dgm:cxn modelId="{F407291E-4145-4504-B760-EF661728813B}" type="presParOf" srcId="{30EB0CEE-8E49-4054-A28B-B2B79F24F9C8}" destId="{671BAA6B-ECE3-4F6E-950C-3F47BE3DDCF8}" srcOrd="11" destOrd="0" presId="urn:microsoft.com/office/officeart/2005/8/layout/radial6"/>
    <dgm:cxn modelId="{C6720505-9F8C-4855-BD19-C1F7CDEDDA96}" type="presParOf" srcId="{30EB0CEE-8E49-4054-A28B-B2B79F24F9C8}" destId="{3ECBC88C-36C6-4E7A-8606-47953F753C52}" srcOrd="12" destOrd="0" presId="urn:microsoft.com/office/officeart/2005/8/layout/radial6"/>
    <dgm:cxn modelId="{E1798917-207D-4D43-BF11-AC1E00BDE8AC}" type="presParOf" srcId="{30EB0CEE-8E49-4054-A28B-B2B79F24F9C8}" destId="{BFA55722-21FE-482B-9444-5AF83AC988AD}" srcOrd="13" destOrd="0" presId="urn:microsoft.com/office/officeart/2005/8/layout/radial6"/>
    <dgm:cxn modelId="{881F1EF9-5487-4051-B4BA-FAF81F3410FF}" type="presParOf" srcId="{30EB0CEE-8E49-4054-A28B-B2B79F24F9C8}" destId="{B2C5174A-4281-4FD1-9F33-AF7E1523C01E}" srcOrd="14" destOrd="0" presId="urn:microsoft.com/office/officeart/2005/8/layout/radial6"/>
    <dgm:cxn modelId="{D280580E-B5FA-4698-BAA0-FB36BCDA0F1E}" type="presParOf" srcId="{30EB0CEE-8E49-4054-A28B-B2B79F24F9C8}" destId="{64A5F3D1-0F33-43B3-B1A4-DAEC69F7C96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DA95E7-F678-4563-AC3E-453826947670}" type="doc">
      <dgm:prSet loTypeId="urn:microsoft.com/office/officeart/2005/8/layout/radial6" loCatId="cycle" qsTypeId="urn:microsoft.com/office/officeart/2005/8/quickstyle/simple1#17" qsCatId="simple" csTypeId="urn:microsoft.com/office/officeart/2005/8/colors/accent1_2#15" csCatId="accent1" phldr="1"/>
      <dgm:spPr/>
      <dgm:t>
        <a:bodyPr/>
        <a:lstStyle/>
        <a:p>
          <a:endParaRPr lang="uk-UA"/>
        </a:p>
      </dgm:t>
    </dgm:pt>
    <dgm:pt modelId="{94BC3263-61E6-4C45-B5AC-1A446CEE322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старий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B3F3E13D-C6D3-4721-8B8F-E2C2CA15AD6F}" type="parTrans" cxnId="{DA484A0A-49EF-4D25-BF7C-C607C875B839}">
      <dgm:prSet/>
      <dgm:spPr/>
      <dgm:t>
        <a:bodyPr/>
        <a:lstStyle/>
        <a:p>
          <a:endParaRPr lang="uk-UA"/>
        </a:p>
      </dgm:t>
    </dgm:pt>
    <dgm:pt modelId="{22EA00E6-35C0-46C3-84EC-D0F0C78587B0}" type="sibTrans" cxnId="{DA484A0A-49EF-4D25-BF7C-C607C875B839}">
      <dgm:prSet/>
      <dgm:spPr/>
      <dgm:t>
        <a:bodyPr/>
        <a:lstStyle/>
        <a:p>
          <a:endParaRPr lang="uk-UA"/>
        </a:p>
      </dgm:t>
    </dgm:pt>
    <dgm:pt modelId="{4B4B4945-E72C-408F-838D-B27550C97424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всесвіт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38C88ED-1B35-4D2C-903C-01197D722E24}" type="parTrans" cxnId="{0676B508-3D65-4DB9-811B-B503ADB9E1B8}">
      <dgm:prSet/>
      <dgm:spPr/>
      <dgm:t>
        <a:bodyPr/>
        <a:lstStyle/>
        <a:p>
          <a:endParaRPr lang="uk-UA"/>
        </a:p>
      </dgm:t>
    </dgm:pt>
    <dgm:pt modelId="{A71CD8D4-0334-400E-9AB9-6C5F4115A4EB}" type="sibTrans" cxnId="{0676B508-3D65-4DB9-811B-B503ADB9E1B8}">
      <dgm:prSet/>
      <dgm:spPr/>
      <dgm:t>
        <a:bodyPr/>
        <a:lstStyle/>
        <a:p>
          <a:endParaRPr lang="uk-UA"/>
        </a:p>
      </dgm:t>
    </dgm:pt>
    <dgm:pt modelId="{D127544A-3FC9-413F-A36F-9892F91814D3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зорі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C06C481C-CE21-4205-A2F7-AD6C3FDD76C7}" type="parTrans" cxnId="{A3B36E2F-12D2-432F-9607-2E9143E33223}">
      <dgm:prSet/>
      <dgm:spPr/>
      <dgm:t>
        <a:bodyPr/>
        <a:lstStyle/>
        <a:p>
          <a:endParaRPr lang="uk-UA"/>
        </a:p>
      </dgm:t>
    </dgm:pt>
    <dgm:pt modelId="{BFACBF90-3956-4474-B024-C101DE0E1114}" type="sibTrans" cxnId="{A3B36E2F-12D2-432F-9607-2E9143E33223}">
      <dgm:prSet/>
      <dgm:spPr/>
      <dgm:t>
        <a:bodyPr/>
        <a:lstStyle/>
        <a:p>
          <a:endParaRPr lang="uk-UA"/>
        </a:p>
      </dgm:t>
    </dgm:pt>
    <dgm:pt modelId="{E1D4C16B-26FE-41D4-BA67-36BDF82BD6F9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сонце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59ECA65F-9346-4B9C-BFBD-A80373918CC9}" type="parTrans" cxnId="{7DD08AF0-9912-4EB3-B6D1-DD695933146E}">
      <dgm:prSet/>
      <dgm:spPr/>
      <dgm:t>
        <a:bodyPr/>
        <a:lstStyle/>
        <a:p>
          <a:endParaRPr lang="uk-UA"/>
        </a:p>
      </dgm:t>
    </dgm:pt>
    <dgm:pt modelId="{0437CFD5-55F7-4D4A-861C-E8964D3006F8}" type="sibTrans" cxnId="{7DD08AF0-9912-4EB3-B6D1-DD695933146E}">
      <dgm:prSet/>
      <dgm:spPr/>
      <dgm:t>
        <a:bodyPr/>
        <a:lstStyle/>
        <a:p>
          <a:endParaRPr lang="uk-UA"/>
        </a:p>
      </dgm:t>
    </dgm:pt>
    <dgm:pt modelId="{2AA0C3B0-6FFA-48EC-A37E-55CD6142F3F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місяць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15FA7A61-8C52-437F-A2C8-2C885E63911B}" type="parTrans" cxnId="{625932C0-F8CA-4969-A908-CE4FAF4E1133}">
      <dgm:prSet/>
      <dgm:spPr/>
      <dgm:t>
        <a:bodyPr/>
        <a:lstStyle/>
        <a:p>
          <a:endParaRPr lang="uk-UA"/>
        </a:p>
      </dgm:t>
    </dgm:pt>
    <dgm:pt modelId="{AF4C51F8-4758-47ED-8BE6-02B007A03430}" type="sibTrans" cxnId="{625932C0-F8CA-4969-A908-CE4FAF4E1133}">
      <dgm:prSet/>
      <dgm:spPr/>
      <dgm:t>
        <a:bodyPr/>
        <a:lstStyle/>
        <a:p>
          <a:endParaRPr lang="uk-UA"/>
        </a:p>
      </dgm:t>
    </dgm:pt>
    <dgm:pt modelId="{376B0601-7A7A-4608-B9A8-D1E7F4B86378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небо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ADA06A83-D9A4-4A7D-B580-A7CFFA932616}" type="parTrans" cxnId="{410659D9-7A36-4527-86E3-C22ADB7847AB}">
      <dgm:prSet/>
      <dgm:spPr/>
      <dgm:t>
        <a:bodyPr/>
        <a:lstStyle/>
        <a:p>
          <a:endParaRPr lang="uk-UA"/>
        </a:p>
      </dgm:t>
    </dgm:pt>
    <dgm:pt modelId="{0613400A-40F4-4A82-B524-07D559636055}" type="sibTrans" cxnId="{410659D9-7A36-4527-86E3-C22ADB7847AB}">
      <dgm:prSet/>
      <dgm:spPr/>
      <dgm:t>
        <a:bodyPr/>
        <a:lstStyle/>
        <a:p>
          <a:endParaRPr lang="uk-UA"/>
        </a:p>
      </dgm:t>
    </dgm:pt>
    <dgm:pt modelId="{4E50CF71-B126-4B6A-9BC4-5630A9DC2F1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океан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546AC960-7096-496A-AB81-5C5B602A07E5}" type="parTrans" cxnId="{284E9B05-D6D3-4DD2-B4EC-38B6ED887FE4}">
      <dgm:prSet/>
      <dgm:spPr/>
      <dgm:t>
        <a:bodyPr/>
        <a:lstStyle/>
        <a:p>
          <a:endParaRPr lang="uk-UA"/>
        </a:p>
      </dgm:t>
    </dgm:pt>
    <dgm:pt modelId="{0F3E26B9-D114-4A5C-A70B-4F08AB3B0068}" type="sibTrans" cxnId="{284E9B05-D6D3-4DD2-B4EC-38B6ED887FE4}">
      <dgm:prSet/>
      <dgm:spPr/>
      <dgm:t>
        <a:bodyPr/>
        <a:lstStyle/>
        <a:p>
          <a:endParaRPr lang="uk-UA"/>
        </a:p>
      </dgm:t>
    </dgm:pt>
    <dgm:pt modelId="{F10C3BA6-C696-439E-966D-58C7E2BDCCD1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вітер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5B58B0D2-98CA-42D0-B390-3B5DB573BB19}" type="parTrans" cxnId="{CB149F51-3A77-452E-ACDF-4C85AEA38A09}">
      <dgm:prSet/>
      <dgm:spPr/>
      <dgm:t>
        <a:bodyPr/>
        <a:lstStyle/>
        <a:p>
          <a:endParaRPr lang="uk-UA"/>
        </a:p>
      </dgm:t>
    </dgm:pt>
    <dgm:pt modelId="{C554B528-3DA8-4A15-904B-9AE8A2D89A1D}" type="sibTrans" cxnId="{CB149F51-3A77-452E-ACDF-4C85AEA38A09}">
      <dgm:prSet/>
      <dgm:spPr/>
      <dgm:t>
        <a:bodyPr/>
        <a:lstStyle/>
        <a:p>
          <a:endParaRPr lang="uk-UA"/>
        </a:p>
      </dgm:t>
    </dgm:pt>
    <dgm:pt modelId="{0FF75B8D-B9B9-43E4-8553-7651D18235FD}" type="pres">
      <dgm:prSet presAssocID="{11DA95E7-F678-4563-AC3E-4538269476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945A9-CB8B-4BD0-83D5-BFF170620147}" type="pres">
      <dgm:prSet presAssocID="{94BC3263-61E6-4C45-B5AC-1A446CEE322D}" presName="centerShape" presStyleLbl="node0" presStyleIdx="0" presStyleCnt="1"/>
      <dgm:spPr/>
      <dgm:t>
        <a:bodyPr/>
        <a:lstStyle/>
        <a:p>
          <a:endParaRPr lang="ru-RU"/>
        </a:p>
      </dgm:t>
    </dgm:pt>
    <dgm:pt modelId="{AC66D5CE-6C43-4AF6-A97A-DA30CBD6B243}" type="pres">
      <dgm:prSet presAssocID="{4B4B4945-E72C-408F-838D-B27550C974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DEFF5-B250-4C1B-BA82-90C2E6D9FA36}" type="pres">
      <dgm:prSet presAssocID="{4B4B4945-E72C-408F-838D-B27550C97424}" presName="dummy" presStyleCnt="0"/>
      <dgm:spPr/>
    </dgm:pt>
    <dgm:pt modelId="{44200E8C-A867-48D3-B397-D958A5073FD4}" type="pres">
      <dgm:prSet presAssocID="{A71CD8D4-0334-400E-9AB9-6C5F4115A4E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FC2A97D-3905-42B7-94E7-14F33C220037}" type="pres">
      <dgm:prSet presAssocID="{D127544A-3FC9-413F-A36F-9892F91814D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B8A5B-D120-4683-92B4-AAB111BE2FB4}" type="pres">
      <dgm:prSet presAssocID="{D127544A-3FC9-413F-A36F-9892F91814D3}" presName="dummy" presStyleCnt="0"/>
      <dgm:spPr/>
    </dgm:pt>
    <dgm:pt modelId="{81803F97-53F9-47E5-89B5-5B83D1AB7DFF}" type="pres">
      <dgm:prSet presAssocID="{BFACBF90-3956-4474-B024-C101DE0E111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1282FE0-9CCB-467C-9605-1FE24B8C3F3B}" type="pres">
      <dgm:prSet presAssocID="{4E50CF71-B126-4B6A-9BC4-5630A9DC2F1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A2B1E-C5BF-4413-AF7D-81C456AC8417}" type="pres">
      <dgm:prSet presAssocID="{4E50CF71-B126-4B6A-9BC4-5630A9DC2F1D}" presName="dummy" presStyleCnt="0"/>
      <dgm:spPr/>
    </dgm:pt>
    <dgm:pt modelId="{01B2B42A-5A47-420F-8A21-A354883FF306}" type="pres">
      <dgm:prSet presAssocID="{0F3E26B9-D114-4A5C-A70B-4F08AB3B006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28AB73F-0777-4D55-86C4-522D0EE73120}" type="pres">
      <dgm:prSet presAssocID="{F10C3BA6-C696-439E-966D-58C7E2BDCC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98AE1-E17E-4D6A-B290-1F76B41B8A9F}" type="pres">
      <dgm:prSet presAssocID="{F10C3BA6-C696-439E-966D-58C7E2BDCCD1}" presName="dummy" presStyleCnt="0"/>
      <dgm:spPr/>
    </dgm:pt>
    <dgm:pt modelId="{2F5CF2F6-821E-43B2-9BC2-080A3784211D}" type="pres">
      <dgm:prSet presAssocID="{C554B528-3DA8-4A15-904B-9AE8A2D89A1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893A3EE4-0CE9-4C3A-B144-4CFBA4810A7A}" type="pres">
      <dgm:prSet presAssocID="{E1D4C16B-26FE-41D4-BA67-36BDF82BD6F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3B1C7-E892-43CA-A900-6EB88249A805}" type="pres">
      <dgm:prSet presAssocID="{E1D4C16B-26FE-41D4-BA67-36BDF82BD6F9}" presName="dummy" presStyleCnt="0"/>
      <dgm:spPr/>
    </dgm:pt>
    <dgm:pt modelId="{F63B88D5-E5D3-4C8F-9315-34E070D5BA5B}" type="pres">
      <dgm:prSet presAssocID="{0437CFD5-55F7-4D4A-861C-E8964D3006F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1DB9DC3D-670A-49AB-8941-305967E58F81}" type="pres">
      <dgm:prSet presAssocID="{376B0601-7A7A-4608-B9A8-D1E7F4B863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033AC-A141-4EB9-BB6B-8D9985596EEE}" type="pres">
      <dgm:prSet presAssocID="{376B0601-7A7A-4608-B9A8-D1E7F4B86378}" presName="dummy" presStyleCnt="0"/>
      <dgm:spPr/>
    </dgm:pt>
    <dgm:pt modelId="{54CBB791-F8EC-460F-B446-90728427CBB1}" type="pres">
      <dgm:prSet presAssocID="{0613400A-40F4-4A82-B524-07D55963605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09E7DE7-733C-4408-AD71-88894D159F1D}" type="pres">
      <dgm:prSet presAssocID="{2AA0C3B0-6FFA-48EC-A37E-55CD6142F3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A3AED-BA6B-4CF0-B27D-07712757ADD2}" type="pres">
      <dgm:prSet presAssocID="{2AA0C3B0-6FFA-48EC-A37E-55CD6142F3FD}" presName="dummy" presStyleCnt="0"/>
      <dgm:spPr/>
    </dgm:pt>
    <dgm:pt modelId="{BA8D5C04-DF77-4922-8C9B-49C1804C8D4A}" type="pres">
      <dgm:prSet presAssocID="{AF4C51F8-4758-47ED-8BE6-02B007A0343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410659D9-7A36-4527-86E3-C22ADB7847AB}" srcId="{94BC3263-61E6-4C45-B5AC-1A446CEE322D}" destId="{376B0601-7A7A-4608-B9A8-D1E7F4B86378}" srcOrd="5" destOrd="0" parTransId="{ADA06A83-D9A4-4A7D-B580-A7CFFA932616}" sibTransId="{0613400A-40F4-4A82-B524-07D559636055}"/>
    <dgm:cxn modelId="{C31916BC-1369-4314-A28A-751FBD66A292}" type="presOf" srcId="{376B0601-7A7A-4608-B9A8-D1E7F4B86378}" destId="{1DB9DC3D-670A-49AB-8941-305967E58F81}" srcOrd="0" destOrd="0" presId="urn:microsoft.com/office/officeart/2005/8/layout/radial6"/>
    <dgm:cxn modelId="{3F3A0B88-C3F7-430A-A99C-80FF5423F3B5}" type="presOf" srcId="{AF4C51F8-4758-47ED-8BE6-02B007A03430}" destId="{BA8D5C04-DF77-4922-8C9B-49C1804C8D4A}" srcOrd="0" destOrd="0" presId="urn:microsoft.com/office/officeart/2005/8/layout/radial6"/>
    <dgm:cxn modelId="{7E822052-070C-48CF-B5BA-2ACCF1D498ED}" type="presOf" srcId="{0F3E26B9-D114-4A5C-A70B-4F08AB3B0068}" destId="{01B2B42A-5A47-420F-8A21-A354883FF306}" srcOrd="0" destOrd="0" presId="urn:microsoft.com/office/officeart/2005/8/layout/radial6"/>
    <dgm:cxn modelId="{97E1E4C2-91C1-4478-8CB9-66E39654958E}" type="presOf" srcId="{D127544A-3FC9-413F-A36F-9892F91814D3}" destId="{CFC2A97D-3905-42B7-94E7-14F33C220037}" srcOrd="0" destOrd="0" presId="urn:microsoft.com/office/officeart/2005/8/layout/radial6"/>
    <dgm:cxn modelId="{5E5F6034-B543-4EF4-BF3C-01ED399444FE}" type="presOf" srcId="{F10C3BA6-C696-439E-966D-58C7E2BDCCD1}" destId="{A28AB73F-0777-4D55-86C4-522D0EE73120}" srcOrd="0" destOrd="0" presId="urn:microsoft.com/office/officeart/2005/8/layout/radial6"/>
    <dgm:cxn modelId="{AAD1F491-B7AA-4059-899F-E5555E80B632}" type="presOf" srcId="{E1D4C16B-26FE-41D4-BA67-36BDF82BD6F9}" destId="{893A3EE4-0CE9-4C3A-B144-4CFBA4810A7A}" srcOrd="0" destOrd="0" presId="urn:microsoft.com/office/officeart/2005/8/layout/radial6"/>
    <dgm:cxn modelId="{A3B36E2F-12D2-432F-9607-2E9143E33223}" srcId="{94BC3263-61E6-4C45-B5AC-1A446CEE322D}" destId="{D127544A-3FC9-413F-A36F-9892F91814D3}" srcOrd="1" destOrd="0" parTransId="{C06C481C-CE21-4205-A2F7-AD6C3FDD76C7}" sibTransId="{BFACBF90-3956-4474-B024-C101DE0E1114}"/>
    <dgm:cxn modelId="{625932C0-F8CA-4969-A908-CE4FAF4E1133}" srcId="{94BC3263-61E6-4C45-B5AC-1A446CEE322D}" destId="{2AA0C3B0-6FFA-48EC-A37E-55CD6142F3FD}" srcOrd="6" destOrd="0" parTransId="{15FA7A61-8C52-437F-A2C8-2C885E63911B}" sibTransId="{AF4C51F8-4758-47ED-8BE6-02B007A03430}"/>
    <dgm:cxn modelId="{42036D1F-D995-4CB8-90C8-13BD3F13F954}" type="presOf" srcId="{0613400A-40F4-4A82-B524-07D559636055}" destId="{54CBB791-F8EC-460F-B446-90728427CBB1}" srcOrd="0" destOrd="0" presId="urn:microsoft.com/office/officeart/2005/8/layout/radial6"/>
    <dgm:cxn modelId="{416914FA-0654-4976-973C-0CA3A5E97858}" type="presOf" srcId="{BFACBF90-3956-4474-B024-C101DE0E1114}" destId="{81803F97-53F9-47E5-89B5-5B83D1AB7DFF}" srcOrd="0" destOrd="0" presId="urn:microsoft.com/office/officeart/2005/8/layout/radial6"/>
    <dgm:cxn modelId="{059A8E0B-465D-4D01-BA1B-F14CC179BD35}" type="presOf" srcId="{2AA0C3B0-6FFA-48EC-A37E-55CD6142F3FD}" destId="{409E7DE7-733C-4408-AD71-88894D159F1D}" srcOrd="0" destOrd="0" presId="urn:microsoft.com/office/officeart/2005/8/layout/radial6"/>
    <dgm:cxn modelId="{0676B508-3D65-4DB9-811B-B503ADB9E1B8}" srcId="{94BC3263-61E6-4C45-B5AC-1A446CEE322D}" destId="{4B4B4945-E72C-408F-838D-B27550C97424}" srcOrd="0" destOrd="0" parTransId="{E38C88ED-1B35-4D2C-903C-01197D722E24}" sibTransId="{A71CD8D4-0334-400E-9AB9-6C5F4115A4EB}"/>
    <dgm:cxn modelId="{C3F6B7EE-90F3-443C-BA93-1580897B6C59}" type="presOf" srcId="{94BC3263-61E6-4C45-B5AC-1A446CEE322D}" destId="{358945A9-CB8B-4BD0-83D5-BFF170620147}" srcOrd="0" destOrd="0" presId="urn:microsoft.com/office/officeart/2005/8/layout/radial6"/>
    <dgm:cxn modelId="{121C8A43-0CD1-4659-9E18-0001ED5427A9}" type="presOf" srcId="{A71CD8D4-0334-400E-9AB9-6C5F4115A4EB}" destId="{44200E8C-A867-48D3-B397-D958A5073FD4}" srcOrd="0" destOrd="0" presId="urn:microsoft.com/office/officeart/2005/8/layout/radial6"/>
    <dgm:cxn modelId="{7DD08AF0-9912-4EB3-B6D1-DD695933146E}" srcId="{94BC3263-61E6-4C45-B5AC-1A446CEE322D}" destId="{E1D4C16B-26FE-41D4-BA67-36BDF82BD6F9}" srcOrd="4" destOrd="0" parTransId="{59ECA65F-9346-4B9C-BFBD-A80373918CC9}" sibTransId="{0437CFD5-55F7-4D4A-861C-E8964D3006F8}"/>
    <dgm:cxn modelId="{3EAD7220-3748-4303-A328-64954117323C}" type="presOf" srcId="{C554B528-3DA8-4A15-904B-9AE8A2D89A1D}" destId="{2F5CF2F6-821E-43B2-9BC2-080A3784211D}" srcOrd="0" destOrd="0" presId="urn:microsoft.com/office/officeart/2005/8/layout/radial6"/>
    <dgm:cxn modelId="{CB149F51-3A77-452E-ACDF-4C85AEA38A09}" srcId="{94BC3263-61E6-4C45-B5AC-1A446CEE322D}" destId="{F10C3BA6-C696-439E-966D-58C7E2BDCCD1}" srcOrd="3" destOrd="0" parTransId="{5B58B0D2-98CA-42D0-B390-3B5DB573BB19}" sibTransId="{C554B528-3DA8-4A15-904B-9AE8A2D89A1D}"/>
    <dgm:cxn modelId="{7DA3E89E-274D-4927-B9CD-D381149BD6CB}" type="presOf" srcId="{0437CFD5-55F7-4D4A-861C-E8964D3006F8}" destId="{F63B88D5-E5D3-4C8F-9315-34E070D5BA5B}" srcOrd="0" destOrd="0" presId="urn:microsoft.com/office/officeart/2005/8/layout/radial6"/>
    <dgm:cxn modelId="{284E9B05-D6D3-4DD2-B4EC-38B6ED887FE4}" srcId="{94BC3263-61E6-4C45-B5AC-1A446CEE322D}" destId="{4E50CF71-B126-4B6A-9BC4-5630A9DC2F1D}" srcOrd="2" destOrd="0" parTransId="{546AC960-7096-496A-AB81-5C5B602A07E5}" sibTransId="{0F3E26B9-D114-4A5C-A70B-4F08AB3B0068}"/>
    <dgm:cxn modelId="{41A2A3E6-D51F-43CC-907E-CDC685FF5764}" type="presOf" srcId="{4B4B4945-E72C-408F-838D-B27550C97424}" destId="{AC66D5CE-6C43-4AF6-A97A-DA30CBD6B243}" srcOrd="0" destOrd="0" presId="urn:microsoft.com/office/officeart/2005/8/layout/radial6"/>
    <dgm:cxn modelId="{C860676A-FF59-4C0D-AFEB-C6FE8EF9BFD6}" type="presOf" srcId="{11DA95E7-F678-4563-AC3E-453826947670}" destId="{0FF75B8D-B9B9-43E4-8553-7651D18235FD}" srcOrd="0" destOrd="0" presId="urn:microsoft.com/office/officeart/2005/8/layout/radial6"/>
    <dgm:cxn modelId="{DA484A0A-49EF-4D25-BF7C-C607C875B839}" srcId="{11DA95E7-F678-4563-AC3E-453826947670}" destId="{94BC3263-61E6-4C45-B5AC-1A446CEE322D}" srcOrd="0" destOrd="0" parTransId="{B3F3E13D-C6D3-4721-8B8F-E2C2CA15AD6F}" sibTransId="{22EA00E6-35C0-46C3-84EC-D0F0C78587B0}"/>
    <dgm:cxn modelId="{3768648E-1C79-4C62-A6E1-4E84E284226A}" type="presOf" srcId="{4E50CF71-B126-4B6A-9BC4-5630A9DC2F1D}" destId="{D1282FE0-9CCB-467C-9605-1FE24B8C3F3B}" srcOrd="0" destOrd="0" presId="urn:microsoft.com/office/officeart/2005/8/layout/radial6"/>
    <dgm:cxn modelId="{3524EBFD-7DBA-4204-B1CF-7B0EC170016E}" type="presParOf" srcId="{0FF75B8D-B9B9-43E4-8553-7651D18235FD}" destId="{358945A9-CB8B-4BD0-83D5-BFF170620147}" srcOrd="0" destOrd="0" presId="urn:microsoft.com/office/officeart/2005/8/layout/radial6"/>
    <dgm:cxn modelId="{08DC4044-F390-44D8-A63D-7A58A1CBBE35}" type="presParOf" srcId="{0FF75B8D-B9B9-43E4-8553-7651D18235FD}" destId="{AC66D5CE-6C43-4AF6-A97A-DA30CBD6B243}" srcOrd="1" destOrd="0" presId="urn:microsoft.com/office/officeart/2005/8/layout/radial6"/>
    <dgm:cxn modelId="{5F67185F-DFEA-49AC-9107-3C1B26D6319D}" type="presParOf" srcId="{0FF75B8D-B9B9-43E4-8553-7651D18235FD}" destId="{A4CDEFF5-B250-4C1B-BA82-90C2E6D9FA36}" srcOrd="2" destOrd="0" presId="urn:microsoft.com/office/officeart/2005/8/layout/radial6"/>
    <dgm:cxn modelId="{5149F5D8-9B71-46FE-AC0B-E2BF88F2E483}" type="presParOf" srcId="{0FF75B8D-B9B9-43E4-8553-7651D18235FD}" destId="{44200E8C-A867-48D3-B397-D958A5073FD4}" srcOrd="3" destOrd="0" presId="urn:microsoft.com/office/officeart/2005/8/layout/radial6"/>
    <dgm:cxn modelId="{814B505C-F056-4EC9-A225-B47F2AFE323A}" type="presParOf" srcId="{0FF75B8D-B9B9-43E4-8553-7651D18235FD}" destId="{CFC2A97D-3905-42B7-94E7-14F33C220037}" srcOrd="4" destOrd="0" presId="urn:microsoft.com/office/officeart/2005/8/layout/radial6"/>
    <dgm:cxn modelId="{68DACA5D-C7F0-4920-A20A-F5CE5FB9CE7E}" type="presParOf" srcId="{0FF75B8D-B9B9-43E4-8553-7651D18235FD}" destId="{D76B8A5B-D120-4683-92B4-AAB111BE2FB4}" srcOrd="5" destOrd="0" presId="urn:microsoft.com/office/officeart/2005/8/layout/radial6"/>
    <dgm:cxn modelId="{BF55EE3B-E781-4D49-8862-B3657F3D3613}" type="presParOf" srcId="{0FF75B8D-B9B9-43E4-8553-7651D18235FD}" destId="{81803F97-53F9-47E5-89B5-5B83D1AB7DFF}" srcOrd="6" destOrd="0" presId="urn:microsoft.com/office/officeart/2005/8/layout/radial6"/>
    <dgm:cxn modelId="{27B4A562-F719-44BA-A24A-CFFE58EB139A}" type="presParOf" srcId="{0FF75B8D-B9B9-43E4-8553-7651D18235FD}" destId="{D1282FE0-9CCB-467C-9605-1FE24B8C3F3B}" srcOrd="7" destOrd="0" presId="urn:microsoft.com/office/officeart/2005/8/layout/radial6"/>
    <dgm:cxn modelId="{95CE5C1E-AC17-48AB-B879-32E46322297D}" type="presParOf" srcId="{0FF75B8D-B9B9-43E4-8553-7651D18235FD}" destId="{CDCA2B1E-C5BF-4413-AF7D-81C456AC8417}" srcOrd="8" destOrd="0" presId="urn:microsoft.com/office/officeart/2005/8/layout/radial6"/>
    <dgm:cxn modelId="{F62458E4-D585-43EC-8DD0-85712944EE88}" type="presParOf" srcId="{0FF75B8D-B9B9-43E4-8553-7651D18235FD}" destId="{01B2B42A-5A47-420F-8A21-A354883FF306}" srcOrd="9" destOrd="0" presId="urn:microsoft.com/office/officeart/2005/8/layout/radial6"/>
    <dgm:cxn modelId="{4C49F054-B39F-4F53-97AD-B92831314C80}" type="presParOf" srcId="{0FF75B8D-B9B9-43E4-8553-7651D18235FD}" destId="{A28AB73F-0777-4D55-86C4-522D0EE73120}" srcOrd="10" destOrd="0" presId="urn:microsoft.com/office/officeart/2005/8/layout/radial6"/>
    <dgm:cxn modelId="{21B881E3-2E47-4E02-8233-537093C3ADD5}" type="presParOf" srcId="{0FF75B8D-B9B9-43E4-8553-7651D18235FD}" destId="{A4F98AE1-E17E-4D6A-B290-1F76B41B8A9F}" srcOrd="11" destOrd="0" presId="urn:microsoft.com/office/officeart/2005/8/layout/radial6"/>
    <dgm:cxn modelId="{0D986388-19A3-44B4-897F-016C3098BBEF}" type="presParOf" srcId="{0FF75B8D-B9B9-43E4-8553-7651D18235FD}" destId="{2F5CF2F6-821E-43B2-9BC2-080A3784211D}" srcOrd="12" destOrd="0" presId="urn:microsoft.com/office/officeart/2005/8/layout/radial6"/>
    <dgm:cxn modelId="{13AE2918-18D3-48FB-9D37-73631C08F966}" type="presParOf" srcId="{0FF75B8D-B9B9-43E4-8553-7651D18235FD}" destId="{893A3EE4-0CE9-4C3A-B144-4CFBA4810A7A}" srcOrd="13" destOrd="0" presId="urn:microsoft.com/office/officeart/2005/8/layout/radial6"/>
    <dgm:cxn modelId="{4DDF3BA0-89CC-4E5E-A688-EA0D4540FDA9}" type="presParOf" srcId="{0FF75B8D-B9B9-43E4-8553-7651D18235FD}" destId="{3253B1C7-E892-43CA-A900-6EB88249A805}" srcOrd="14" destOrd="0" presId="urn:microsoft.com/office/officeart/2005/8/layout/radial6"/>
    <dgm:cxn modelId="{B70F89CA-0A5A-4CB8-9374-F0ADBF49F5C3}" type="presParOf" srcId="{0FF75B8D-B9B9-43E4-8553-7651D18235FD}" destId="{F63B88D5-E5D3-4C8F-9315-34E070D5BA5B}" srcOrd="15" destOrd="0" presId="urn:microsoft.com/office/officeart/2005/8/layout/radial6"/>
    <dgm:cxn modelId="{DBE9D139-DCED-4052-A25F-B441D65BBF4F}" type="presParOf" srcId="{0FF75B8D-B9B9-43E4-8553-7651D18235FD}" destId="{1DB9DC3D-670A-49AB-8941-305967E58F81}" srcOrd="16" destOrd="0" presId="urn:microsoft.com/office/officeart/2005/8/layout/radial6"/>
    <dgm:cxn modelId="{3DA97B13-3CFE-4001-9663-A5602BFADCA4}" type="presParOf" srcId="{0FF75B8D-B9B9-43E4-8553-7651D18235FD}" destId="{FF5033AC-A141-4EB9-BB6B-8D9985596EEE}" srcOrd="17" destOrd="0" presId="urn:microsoft.com/office/officeart/2005/8/layout/radial6"/>
    <dgm:cxn modelId="{7BDA5C69-0471-4404-896F-1C83083E5115}" type="presParOf" srcId="{0FF75B8D-B9B9-43E4-8553-7651D18235FD}" destId="{54CBB791-F8EC-460F-B446-90728427CBB1}" srcOrd="18" destOrd="0" presId="urn:microsoft.com/office/officeart/2005/8/layout/radial6"/>
    <dgm:cxn modelId="{CEFF8F9A-8E8E-476D-B092-0074E4EAFC6B}" type="presParOf" srcId="{0FF75B8D-B9B9-43E4-8553-7651D18235FD}" destId="{409E7DE7-733C-4408-AD71-88894D159F1D}" srcOrd="19" destOrd="0" presId="urn:microsoft.com/office/officeart/2005/8/layout/radial6"/>
    <dgm:cxn modelId="{CB8D0665-85F4-4205-BA0D-E7A8FD70026C}" type="presParOf" srcId="{0FF75B8D-B9B9-43E4-8553-7651D18235FD}" destId="{BF7A3AED-BA6B-4CF0-B27D-07712757ADD2}" srcOrd="20" destOrd="0" presId="urn:microsoft.com/office/officeart/2005/8/layout/radial6"/>
    <dgm:cxn modelId="{DDF4121A-1AA2-4AE6-A9E6-DC8B46112966}" type="presParOf" srcId="{0FF75B8D-B9B9-43E4-8553-7651D18235FD}" destId="{BA8D5C04-DF77-4922-8C9B-49C1804C8D4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1772E0-A513-472F-9621-4CB2FE022AEA}" type="doc">
      <dgm:prSet loTypeId="urn:microsoft.com/office/officeart/2005/8/layout/radial6" loCatId="cycle" qsTypeId="urn:microsoft.com/office/officeart/2005/8/quickstyle/simple1#18" qsCatId="simple" csTypeId="urn:microsoft.com/office/officeart/2005/8/colors/accent1_2#16" csCatId="accent1" phldr="1"/>
      <dgm:spPr/>
      <dgm:t>
        <a:bodyPr/>
        <a:lstStyle/>
        <a:p>
          <a:endParaRPr lang="uk-UA"/>
        </a:p>
      </dgm:t>
    </dgm:pt>
    <dgm:pt modelId="{57AAB3D0-2670-4563-98BA-5922DE8E60A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старий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18C1A08-A540-4849-9952-55E2B2004C50}" type="parTrans" cxnId="{A5F9CCC7-6B8E-4E63-A2E9-33885E0A5E64}">
      <dgm:prSet/>
      <dgm:spPr/>
      <dgm:t>
        <a:bodyPr/>
        <a:lstStyle/>
        <a:p>
          <a:endParaRPr lang="uk-UA"/>
        </a:p>
      </dgm:t>
    </dgm:pt>
    <dgm:pt modelId="{294F687C-FE5B-444B-B9B4-60D7EB67AFA6}" type="sibTrans" cxnId="{A5F9CCC7-6B8E-4E63-A2E9-33885E0A5E64}">
      <dgm:prSet/>
      <dgm:spPr/>
      <dgm:t>
        <a:bodyPr/>
        <a:lstStyle/>
        <a:p>
          <a:endParaRPr lang="uk-UA"/>
        </a:p>
      </dgm:t>
    </dgm:pt>
    <dgm:pt modelId="{20B3AFA7-1A91-4EAE-9B40-581981247EBC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природа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A721E2C-0B50-41BA-8FD1-F5524527CD00}" type="parTrans" cxnId="{7EABF93B-656C-4A2C-92BC-B321B52CD387}">
      <dgm:prSet/>
      <dgm:spPr/>
      <dgm:t>
        <a:bodyPr/>
        <a:lstStyle/>
        <a:p>
          <a:endParaRPr lang="uk-UA"/>
        </a:p>
      </dgm:t>
    </dgm:pt>
    <dgm:pt modelId="{17B3BA35-76BE-4FB9-B69B-11F5A4D9542B}" type="sibTrans" cxnId="{7EABF93B-656C-4A2C-92BC-B321B52CD387}">
      <dgm:prSet/>
      <dgm:spPr/>
      <dgm:t>
        <a:bodyPr/>
        <a:lstStyle/>
        <a:p>
          <a:endParaRPr lang="uk-UA"/>
        </a:p>
      </dgm:t>
    </dgm:pt>
    <dgm:pt modelId="{5247DA22-4DDE-483E-BA67-CB8C9DA78B4C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риби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839DB6F9-F04A-4E3F-B122-1C4C851A6F4C}" type="parTrans" cxnId="{37F73DC8-8233-4298-B38A-36B6D0137526}">
      <dgm:prSet/>
      <dgm:spPr/>
      <dgm:t>
        <a:bodyPr/>
        <a:lstStyle/>
        <a:p>
          <a:endParaRPr lang="uk-UA"/>
        </a:p>
      </dgm:t>
    </dgm:pt>
    <dgm:pt modelId="{8645A863-B8BA-4B80-BA51-BDEFC73D545A}" type="sibTrans" cxnId="{37F73DC8-8233-4298-B38A-36B6D0137526}">
      <dgm:prSet/>
      <dgm:spPr/>
      <dgm:t>
        <a:bodyPr/>
        <a:lstStyle/>
        <a:p>
          <a:endParaRPr lang="uk-UA"/>
        </a:p>
      </dgm:t>
    </dgm:pt>
    <dgm:pt modelId="{D6D3950F-C049-48FA-ADE3-BC1356F91E4B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океан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759CC28E-E2F5-4510-ABDE-ED1F019F762C}" type="parTrans" cxnId="{19742DC6-8DDE-4685-A170-45023DD0BD55}">
      <dgm:prSet/>
      <dgm:spPr/>
      <dgm:t>
        <a:bodyPr/>
        <a:lstStyle/>
        <a:p>
          <a:endParaRPr lang="uk-UA"/>
        </a:p>
      </dgm:t>
    </dgm:pt>
    <dgm:pt modelId="{069041E6-C1E7-4C99-9BD6-4EC472CDE3DA}" type="sibTrans" cxnId="{19742DC6-8DDE-4685-A170-45023DD0BD55}">
      <dgm:prSet/>
      <dgm:spPr/>
      <dgm:t>
        <a:bodyPr/>
        <a:lstStyle/>
        <a:p>
          <a:endParaRPr lang="uk-UA"/>
        </a:p>
      </dgm:t>
    </dgm:pt>
    <dgm:pt modelId="{46D9C840-EEE3-49AB-96E7-80E0CBC7362B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дельфіни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674AC5BF-52E1-4F14-A6E7-EF51C5D1D312}" type="parTrans" cxnId="{51769ADB-8393-4210-94DD-8AFCA3D1C2FB}">
      <dgm:prSet/>
      <dgm:spPr/>
      <dgm:t>
        <a:bodyPr/>
        <a:lstStyle/>
        <a:p>
          <a:endParaRPr lang="uk-UA"/>
        </a:p>
      </dgm:t>
    </dgm:pt>
    <dgm:pt modelId="{5878CDC9-0D84-4330-8E3E-379DBA7BE87D}" type="sibTrans" cxnId="{51769ADB-8393-4210-94DD-8AFCA3D1C2FB}">
      <dgm:prSet/>
      <dgm:spPr/>
      <dgm:t>
        <a:bodyPr/>
        <a:lstStyle/>
        <a:p>
          <a:endParaRPr lang="uk-UA"/>
        </a:p>
      </dgm:t>
    </dgm:pt>
    <dgm:pt modelId="{BA9C4253-CF3B-4C17-916C-373F4941449F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леви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60DD2352-4386-410E-B082-200C01970A02}" type="parTrans" cxnId="{C1A9C52D-AC8F-4E11-A4B6-4E740591221E}">
      <dgm:prSet/>
      <dgm:spPr/>
      <dgm:t>
        <a:bodyPr/>
        <a:lstStyle/>
        <a:p>
          <a:endParaRPr lang="uk-UA"/>
        </a:p>
      </dgm:t>
    </dgm:pt>
    <dgm:pt modelId="{B82DDADE-B4FC-4BD6-8E1C-EE5B12EC7803}" type="sibTrans" cxnId="{C1A9C52D-AC8F-4E11-A4B6-4E740591221E}">
      <dgm:prSet/>
      <dgm:spPr/>
      <dgm:t>
        <a:bodyPr/>
        <a:lstStyle/>
        <a:p>
          <a:endParaRPr lang="uk-UA"/>
        </a:p>
      </dgm:t>
    </dgm:pt>
    <dgm:pt modelId="{D66A7002-98AC-42FB-873F-0D37FAF52DCC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птахи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C8240577-759A-44BD-827D-0B4B9B4AF5CF}" type="parTrans" cxnId="{05309BA5-31CC-4D7D-B7FA-D778600C2AF7}">
      <dgm:prSet/>
      <dgm:spPr/>
      <dgm:t>
        <a:bodyPr/>
        <a:lstStyle/>
        <a:p>
          <a:endParaRPr lang="uk-UA"/>
        </a:p>
      </dgm:t>
    </dgm:pt>
    <dgm:pt modelId="{F8864480-3B87-4764-B19F-7F3244B20D18}" type="sibTrans" cxnId="{05309BA5-31CC-4D7D-B7FA-D778600C2AF7}">
      <dgm:prSet/>
      <dgm:spPr/>
      <dgm:t>
        <a:bodyPr/>
        <a:lstStyle/>
        <a:p>
          <a:endParaRPr lang="uk-UA"/>
        </a:p>
      </dgm:t>
    </dgm:pt>
    <dgm:pt modelId="{0B480644-6ABA-491B-9C0F-9F99BB3FEE19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черепахи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F2119924-EC35-4AC6-97F5-8AF27BF5AD09}" type="parTrans" cxnId="{B4813B69-9AFC-4F66-AC97-C1BDB68FB528}">
      <dgm:prSet/>
      <dgm:spPr/>
      <dgm:t>
        <a:bodyPr/>
        <a:lstStyle/>
        <a:p>
          <a:endParaRPr lang="uk-UA"/>
        </a:p>
      </dgm:t>
    </dgm:pt>
    <dgm:pt modelId="{E4FADF03-255B-4AB9-847C-B3E7EFE2D703}" type="sibTrans" cxnId="{B4813B69-9AFC-4F66-AC97-C1BDB68FB528}">
      <dgm:prSet/>
      <dgm:spPr/>
      <dgm:t>
        <a:bodyPr/>
        <a:lstStyle/>
        <a:p>
          <a:endParaRPr lang="uk-UA"/>
        </a:p>
      </dgm:t>
    </dgm:pt>
    <dgm:pt modelId="{3660F482-A64C-474C-B786-466821A09ADC}" type="pres">
      <dgm:prSet presAssocID="{FC1772E0-A513-472F-9621-4CB2FE022A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313C0-B39E-4ECD-B5B9-A5C05BD0AAFA}" type="pres">
      <dgm:prSet presAssocID="{57AAB3D0-2670-4563-98BA-5922DE8E60AD}" presName="centerShape" presStyleLbl="node0" presStyleIdx="0" presStyleCnt="1"/>
      <dgm:spPr/>
      <dgm:t>
        <a:bodyPr/>
        <a:lstStyle/>
        <a:p>
          <a:endParaRPr lang="ru-RU"/>
        </a:p>
      </dgm:t>
    </dgm:pt>
    <dgm:pt modelId="{BA338DAD-E24F-42BF-AB1D-16A00FE37D69}" type="pres">
      <dgm:prSet presAssocID="{20B3AFA7-1A91-4EAE-9B40-581981247EB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36B25-6B35-436A-A97E-83B1BD484337}" type="pres">
      <dgm:prSet presAssocID="{20B3AFA7-1A91-4EAE-9B40-581981247EBC}" presName="dummy" presStyleCnt="0"/>
      <dgm:spPr/>
    </dgm:pt>
    <dgm:pt modelId="{F60BA217-C4B6-4F91-8616-5CED118F9822}" type="pres">
      <dgm:prSet presAssocID="{17B3BA35-76BE-4FB9-B69B-11F5A4D9542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E755CBF-E5B1-4662-8E53-728D350E05E7}" type="pres">
      <dgm:prSet presAssocID="{5247DA22-4DDE-483E-BA67-CB8C9DA78B4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778B6-F66D-421A-9BD5-9994FAEFCF48}" type="pres">
      <dgm:prSet presAssocID="{5247DA22-4DDE-483E-BA67-CB8C9DA78B4C}" presName="dummy" presStyleCnt="0"/>
      <dgm:spPr/>
    </dgm:pt>
    <dgm:pt modelId="{E40E194F-E6F6-4C35-AE7E-F931DBF16C43}" type="pres">
      <dgm:prSet presAssocID="{8645A863-B8BA-4B80-BA51-BDEFC73D545A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8077434-E27E-423F-AA65-38534427CE74}" type="pres">
      <dgm:prSet presAssocID="{D66A7002-98AC-42FB-873F-0D37FAF52DC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CD458-18D6-443C-8A24-2ACF7C01AC4E}" type="pres">
      <dgm:prSet presAssocID="{D66A7002-98AC-42FB-873F-0D37FAF52DCC}" presName="dummy" presStyleCnt="0"/>
      <dgm:spPr/>
    </dgm:pt>
    <dgm:pt modelId="{35F6F9FA-D33A-49D8-9B75-30B5E9364C1F}" type="pres">
      <dgm:prSet presAssocID="{F8864480-3B87-4764-B19F-7F3244B20D1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39BD941C-AEC2-483F-9CEB-C315731515FA}" type="pres">
      <dgm:prSet presAssocID="{0B480644-6ABA-491B-9C0F-9F99BB3FEE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61610-20F1-4E00-BAD6-4688DB9219D8}" type="pres">
      <dgm:prSet presAssocID="{0B480644-6ABA-491B-9C0F-9F99BB3FEE19}" presName="dummy" presStyleCnt="0"/>
      <dgm:spPr/>
    </dgm:pt>
    <dgm:pt modelId="{E77B6865-FAE0-4586-BAA5-3552A74D89E6}" type="pres">
      <dgm:prSet presAssocID="{E4FADF03-255B-4AB9-847C-B3E7EFE2D70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A81A67D-726B-49E8-94A6-BD4D87F190F7}" type="pres">
      <dgm:prSet presAssocID="{BA9C4253-CF3B-4C17-916C-373F4941449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0369-4E40-4A35-A7C9-3D286AEE0B78}" type="pres">
      <dgm:prSet presAssocID="{BA9C4253-CF3B-4C17-916C-373F4941449F}" presName="dummy" presStyleCnt="0"/>
      <dgm:spPr/>
    </dgm:pt>
    <dgm:pt modelId="{5E71A965-6FEB-4253-904A-785AA607B742}" type="pres">
      <dgm:prSet presAssocID="{B82DDADE-B4FC-4BD6-8E1C-EE5B12EC780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8832FE8-F47B-428F-8910-BC83D6BE9CE7}" type="pres">
      <dgm:prSet presAssocID="{D6D3950F-C049-48FA-ADE3-BC1356F91E4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DF17B-6AD5-4327-9827-40822A43E07D}" type="pres">
      <dgm:prSet presAssocID="{D6D3950F-C049-48FA-ADE3-BC1356F91E4B}" presName="dummy" presStyleCnt="0"/>
      <dgm:spPr/>
    </dgm:pt>
    <dgm:pt modelId="{9BB4CC31-C8E1-41C4-A44A-91E2C93F6D4C}" type="pres">
      <dgm:prSet presAssocID="{069041E6-C1E7-4C99-9BD6-4EC472CDE3D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E26183F-DCBC-4315-AF67-C3F21285F8CA}" type="pres">
      <dgm:prSet presAssocID="{46D9C840-EEE3-49AB-96E7-80E0CBC7362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CAE21-52CC-4C0B-8446-A1FEAF358A35}" type="pres">
      <dgm:prSet presAssocID="{46D9C840-EEE3-49AB-96E7-80E0CBC7362B}" presName="dummy" presStyleCnt="0"/>
      <dgm:spPr/>
    </dgm:pt>
    <dgm:pt modelId="{D4F36160-9012-4006-AF40-B904CB365972}" type="pres">
      <dgm:prSet presAssocID="{5878CDC9-0D84-4330-8E3E-379DBA7BE87D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36EE92E9-6C90-4769-A462-2A19A0BEA660}" type="presOf" srcId="{8645A863-B8BA-4B80-BA51-BDEFC73D545A}" destId="{E40E194F-E6F6-4C35-AE7E-F931DBF16C43}" srcOrd="0" destOrd="0" presId="urn:microsoft.com/office/officeart/2005/8/layout/radial6"/>
    <dgm:cxn modelId="{661CE208-E4E9-4DE7-A192-6993024D188E}" type="presOf" srcId="{20B3AFA7-1A91-4EAE-9B40-581981247EBC}" destId="{BA338DAD-E24F-42BF-AB1D-16A00FE37D69}" srcOrd="0" destOrd="0" presId="urn:microsoft.com/office/officeart/2005/8/layout/radial6"/>
    <dgm:cxn modelId="{DCF34EDA-7886-4CB2-AD4D-D26E1357CCF8}" type="presOf" srcId="{FC1772E0-A513-472F-9621-4CB2FE022AEA}" destId="{3660F482-A64C-474C-B786-466821A09ADC}" srcOrd="0" destOrd="0" presId="urn:microsoft.com/office/officeart/2005/8/layout/radial6"/>
    <dgm:cxn modelId="{0E5A08E8-DABD-4935-99F1-CD4A3F8B5CBB}" type="presOf" srcId="{46D9C840-EEE3-49AB-96E7-80E0CBC7362B}" destId="{EE26183F-DCBC-4315-AF67-C3F21285F8CA}" srcOrd="0" destOrd="0" presId="urn:microsoft.com/office/officeart/2005/8/layout/radial6"/>
    <dgm:cxn modelId="{B4813B69-9AFC-4F66-AC97-C1BDB68FB528}" srcId="{57AAB3D0-2670-4563-98BA-5922DE8E60AD}" destId="{0B480644-6ABA-491B-9C0F-9F99BB3FEE19}" srcOrd="3" destOrd="0" parTransId="{F2119924-EC35-4AC6-97F5-8AF27BF5AD09}" sibTransId="{E4FADF03-255B-4AB9-847C-B3E7EFE2D703}"/>
    <dgm:cxn modelId="{37F73DC8-8233-4298-B38A-36B6D0137526}" srcId="{57AAB3D0-2670-4563-98BA-5922DE8E60AD}" destId="{5247DA22-4DDE-483E-BA67-CB8C9DA78B4C}" srcOrd="1" destOrd="0" parTransId="{839DB6F9-F04A-4E3F-B122-1C4C851A6F4C}" sibTransId="{8645A863-B8BA-4B80-BA51-BDEFC73D545A}"/>
    <dgm:cxn modelId="{0BD40091-413A-425A-B232-8A23A42E71CB}" type="presOf" srcId="{5247DA22-4DDE-483E-BA67-CB8C9DA78B4C}" destId="{0E755CBF-E5B1-4662-8E53-728D350E05E7}" srcOrd="0" destOrd="0" presId="urn:microsoft.com/office/officeart/2005/8/layout/radial6"/>
    <dgm:cxn modelId="{2313C960-9263-4DA3-890F-C3B1FF14DBE8}" type="presOf" srcId="{F8864480-3B87-4764-B19F-7F3244B20D18}" destId="{35F6F9FA-D33A-49D8-9B75-30B5E9364C1F}" srcOrd="0" destOrd="0" presId="urn:microsoft.com/office/officeart/2005/8/layout/radial6"/>
    <dgm:cxn modelId="{C1DA6B25-2FB3-4CAF-91F5-1EDD2470BB9C}" type="presOf" srcId="{069041E6-C1E7-4C99-9BD6-4EC472CDE3DA}" destId="{9BB4CC31-C8E1-41C4-A44A-91E2C93F6D4C}" srcOrd="0" destOrd="0" presId="urn:microsoft.com/office/officeart/2005/8/layout/radial6"/>
    <dgm:cxn modelId="{BAB8EA4A-4037-4700-8C14-77B4BB173C0F}" type="presOf" srcId="{57AAB3D0-2670-4563-98BA-5922DE8E60AD}" destId="{DDF313C0-B39E-4ECD-B5B9-A5C05BD0AAFA}" srcOrd="0" destOrd="0" presId="urn:microsoft.com/office/officeart/2005/8/layout/radial6"/>
    <dgm:cxn modelId="{6350B5EC-A13B-4419-9B94-B62CB05E0D14}" type="presOf" srcId="{5878CDC9-0D84-4330-8E3E-379DBA7BE87D}" destId="{D4F36160-9012-4006-AF40-B904CB365972}" srcOrd="0" destOrd="0" presId="urn:microsoft.com/office/officeart/2005/8/layout/radial6"/>
    <dgm:cxn modelId="{7EABF93B-656C-4A2C-92BC-B321B52CD387}" srcId="{57AAB3D0-2670-4563-98BA-5922DE8E60AD}" destId="{20B3AFA7-1A91-4EAE-9B40-581981247EBC}" srcOrd="0" destOrd="0" parTransId="{EA721E2C-0B50-41BA-8FD1-F5524527CD00}" sibTransId="{17B3BA35-76BE-4FB9-B69B-11F5A4D9542B}"/>
    <dgm:cxn modelId="{3974B8A9-6695-446A-981B-06A8924BF5BC}" type="presOf" srcId="{D66A7002-98AC-42FB-873F-0D37FAF52DCC}" destId="{E8077434-E27E-423F-AA65-38534427CE74}" srcOrd="0" destOrd="0" presId="urn:microsoft.com/office/officeart/2005/8/layout/radial6"/>
    <dgm:cxn modelId="{EA1A6CA8-80BA-45A8-B831-7B253031C6ED}" type="presOf" srcId="{D6D3950F-C049-48FA-ADE3-BC1356F91E4B}" destId="{98832FE8-F47B-428F-8910-BC83D6BE9CE7}" srcOrd="0" destOrd="0" presId="urn:microsoft.com/office/officeart/2005/8/layout/radial6"/>
    <dgm:cxn modelId="{A5F9CCC7-6B8E-4E63-A2E9-33885E0A5E64}" srcId="{FC1772E0-A513-472F-9621-4CB2FE022AEA}" destId="{57AAB3D0-2670-4563-98BA-5922DE8E60AD}" srcOrd="0" destOrd="0" parTransId="{E18C1A08-A540-4849-9952-55E2B2004C50}" sibTransId="{294F687C-FE5B-444B-B9B4-60D7EB67AFA6}"/>
    <dgm:cxn modelId="{EC3A687F-BB67-4377-ACD9-62835675C3BC}" type="presOf" srcId="{0B480644-6ABA-491B-9C0F-9F99BB3FEE19}" destId="{39BD941C-AEC2-483F-9CEB-C315731515FA}" srcOrd="0" destOrd="0" presId="urn:microsoft.com/office/officeart/2005/8/layout/radial6"/>
    <dgm:cxn modelId="{83858D8F-1417-444C-B2A7-C016034B54FE}" type="presOf" srcId="{BA9C4253-CF3B-4C17-916C-373F4941449F}" destId="{EA81A67D-726B-49E8-94A6-BD4D87F190F7}" srcOrd="0" destOrd="0" presId="urn:microsoft.com/office/officeart/2005/8/layout/radial6"/>
    <dgm:cxn modelId="{1C6883D5-B0F0-4661-88CC-529FB4844B85}" type="presOf" srcId="{E4FADF03-255B-4AB9-847C-B3E7EFE2D703}" destId="{E77B6865-FAE0-4586-BAA5-3552A74D89E6}" srcOrd="0" destOrd="0" presId="urn:microsoft.com/office/officeart/2005/8/layout/radial6"/>
    <dgm:cxn modelId="{05309BA5-31CC-4D7D-B7FA-D778600C2AF7}" srcId="{57AAB3D0-2670-4563-98BA-5922DE8E60AD}" destId="{D66A7002-98AC-42FB-873F-0D37FAF52DCC}" srcOrd="2" destOrd="0" parTransId="{C8240577-759A-44BD-827D-0B4B9B4AF5CF}" sibTransId="{F8864480-3B87-4764-B19F-7F3244B20D18}"/>
    <dgm:cxn modelId="{C1A9C52D-AC8F-4E11-A4B6-4E740591221E}" srcId="{57AAB3D0-2670-4563-98BA-5922DE8E60AD}" destId="{BA9C4253-CF3B-4C17-916C-373F4941449F}" srcOrd="4" destOrd="0" parTransId="{60DD2352-4386-410E-B082-200C01970A02}" sibTransId="{B82DDADE-B4FC-4BD6-8E1C-EE5B12EC7803}"/>
    <dgm:cxn modelId="{76675779-B874-4670-BB0C-2B333CE10EA8}" type="presOf" srcId="{17B3BA35-76BE-4FB9-B69B-11F5A4D9542B}" destId="{F60BA217-C4B6-4F91-8616-5CED118F9822}" srcOrd="0" destOrd="0" presId="urn:microsoft.com/office/officeart/2005/8/layout/radial6"/>
    <dgm:cxn modelId="{19742DC6-8DDE-4685-A170-45023DD0BD55}" srcId="{57AAB3D0-2670-4563-98BA-5922DE8E60AD}" destId="{D6D3950F-C049-48FA-ADE3-BC1356F91E4B}" srcOrd="5" destOrd="0" parTransId="{759CC28E-E2F5-4510-ABDE-ED1F019F762C}" sibTransId="{069041E6-C1E7-4C99-9BD6-4EC472CDE3DA}"/>
    <dgm:cxn modelId="{51769ADB-8393-4210-94DD-8AFCA3D1C2FB}" srcId="{57AAB3D0-2670-4563-98BA-5922DE8E60AD}" destId="{46D9C840-EEE3-49AB-96E7-80E0CBC7362B}" srcOrd="6" destOrd="0" parTransId="{674AC5BF-52E1-4F14-A6E7-EF51C5D1D312}" sibTransId="{5878CDC9-0D84-4330-8E3E-379DBA7BE87D}"/>
    <dgm:cxn modelId="{B43D0BE7-6A95-4E16-8D0D-ED93F3C2DB1B}" type="presOf" srcId="{B82DDADE-B4FC-4BD6-8E1C-EE5B12EC7803}" destId="{5E71A965-6FEB-4253-904A-785AA607B742}" srcOrd="0" destOrd="0" presId="urn:microsoft.com/office/officeart/2005/8/layout/radial6"/>
    <dgm:cxn modelId="{CF637B9D-388A-417E-B92A-326B9B25CC9F}" type="presParOf" srcId="{3660F482-A64C-474C-B786-466821A09ADC}" destId="{DDF313C0-B39E-4ECD-B5B9-A5C05BD0AAFA}" srcOrd="0" destOrd="0" presId="urn:microsoft.com/office/officeart/2005/8/layout/radial6"/>
    <dgm:cxn modelId="{FEEDC383-298C-47CF-A1D3-0AB606006D13}" type="presParOf" srcId="{3660F482-A64C-474C-B786-466821A09ADC}" destId="{BA338DAD-E24F-42BF-AB1D-16A00FE37D69}" srcOrd="1" destOrd="0" presId="urn:microsoft.com/office/officeart/2005/8/layout/radial6"/>
    <dgm:cxn modelId="{165A1875-74D2-48E9-BF81-7DE1AB47A7EE}" type="presParOf" srcId="{3660F482-A64C-474C-B786-466821A09ADC}" destId="{40036B25-6B35-436A-A97E-83B1BD484337}" srcOrd="2" destOrd="0" presId="urn:microsoft.com/office/officeart/2005/8/layout/radial6"/>
    <dgm:cxn modelId="{8EBFB4E2-D410-4F58-AEBA-D23EE54E8B45}" type="presParOf" srcId="{3660F482-A64C-474C-B786-466821A09ADC}" destId="{F60BA217-C4B6-4F91-8616-5CED118F9822}" srcOrd="3" destOrd="0" presId="urn:microsoft.com/office/officeart/2005/8/layout/radial6"/>
    <dgm:cxn modelId="{981A7F82-06B7-42F9-9829-4393EE9F409B}" type="presParOf" srcId="{3660F482-A64C-474C-B786-466821A09ADC}" destId="{0E755CBF-E5B1-4662-8E53-728D350E05E7}" srcOrd="4" destOrd="0" presId="urn:microsoft.com/office/officeart/2005/8/layout/radial6"/>
    <dgm:cxn modelId="{5A8097B9-9870-4C01-A9D5-3B5EA99F03D5}" type="presParOf" srcId="{3660F482-A64C-474C-B786-466821A09ADC}" destId="{FEF778B6-F66D-421A-9BD5-9994FAEFCF48}" srcOrd="5" destOrd="0" presId="urn:microsoft.com/office/officeart/2005/8/layout/radial6"/>
    <dgm:cxn modelId="{70784AF2-93A2-4301-898C-2B20D76AB1FE}" type="presParOf" srcId="{3660F482-A64C-474C-B786-466821A09ADC}" destId="{E40E194F-E6F6-4C35-AE7E-F931DBF16C43}" srcOrd="6" destOrd="0" presId="urn:microsoft.com/office/officeart/2005/8/layout/radial6"/>
    <dgm:cxn modelId="{0479B717-F675-4BC1-A118-8357BE51DD64}" type="presParOf" srcId="{3660F482-A64C-474C-B786-466821A09ADC}" destId="{E8077434-E27E-423F-AA65-38534427CE74}" srcOrd="7" destOrd="0" presId="urn:microsoft.com/office/officeart/2005/8/layout/radial6"/>
    <dgm:cxn modelId="{C5B4AB19-2E09-45A6-B885-8F69480FCD6B}" type="presParOf" srcId="{3660F482-A64C-474C-B786-466821A09ADC}" destId="{846CD458-18D6-443C-8A24-2ACF7C01AC4E}" srcOrd="8" destOrd="0" presId="urn:microsoft.com/office/officeart/2005/8/layout/radial6"/>
    <dgm:cxn modelId="{C0D61145-FCB5-47C8-918B-E8840EFA1B78}" type="presParOf" srcId="{3660F482-A64C-474C-B786-466821A09ADC}" destId="{35F6F9FA-D33A-49D8-9B75-30B5E9364C1F}" srcOrd="9" destOrd="0" presId="urn:microsoft.com/office/officeart/2005/8/layout/radial6"/>
    <dgm:cxn modelId="{2ECE2908-CFC1-420E-A4FB-4BF17DF55850}" type="presParOf" srcId="{3660F482-A64C-474C-B786-466821A09ADC}" destId="{39BD941C-AEC2-483F-9CEB-C315731515FA}" srcOrd="10" destOrd="0" presId="urn:microsoft.com/office/officeart/2005/8/layout/radial6"/>
    <dgm:cxn modelId="{4F0FF078-3C1D-4DE7-A318-0027D807BBD1}" type="presParOf" srcId="{3660F482-A64C-474C-B786-466821A09ADC}" destId="{01F61610-20F1-4E00-BAD6-4688DB9219D8}" srcOrd="11" destOrd="0" presId="urn:microsoft.com/office/officeart/2005/8/layout/radial6"/>
    <dgm:cxn modelId="{F424F50C-80D0-4280-8C0D-616CBC1BDCD3}" type="presParOf" srcId="{3660F482-A64C-474C-B786-466821A09ADC}" destId="{E77B6865-FAE0-4586-BAA5-3552A74D89E6}" srcOrd="12" destOrd="0" presId="urn:microsoft.com/office/officeart/2005/8/layout/radial6"/>
    <dgm:cxn modelId="{D4CBF91D-C4BA-4B2B-8748-8759AAD9959A}" type="presParOf" srcId="{3660F482-A64C-474C-B786-466821A09ADC}" destId="{EA81A67D-726B-49E8-94A6-BD4D87F190F7}" srcOrd="13" destOrd="0" presId="urn:microsoft.com/office/officeart/2005/8/layout/radial6"/>
    <dgm:cxn modelId="{89034386-27C2-4411-8A54-77AFDC5E1732}" type="presParOf" srcId="{3660F482-A64C-474C-B786-466821A09ADC}" destId="{F5D00369-4E40-4A35-A7C9-3D286AEE0B78}" srcOrd="14" destOrd="0" presId="urn:microsoft.com/office/officeart/2005/8/layout/radial6"/>
    <dgm:cxn modelId="{78626E53-76D9-4CF7-9A9B-91B1D7524227}" type="presParOf" srcId="{3660F482-A64C-474C-B786-466821A09ADC}" destId="{5E71A965-6FEB-4253-904A-785AA607B742}" srcOrd="15" destOrd="0" presId="urn:microsoft.com/office/officeart/2005/8/layout/radial6"/>
    <dgm:cxn modelId="{A21C9DE3-9BE3-495A-82F3-591D854F53B1}" type="presParOf" srcId="{3660F482-A64C-474C-B786-466821A09ADC}" destId="{98832FE8-F47B-428F-8910-BC83D6BE9CE7}" srcOrd="16" destOrd="0" presId="urn:microsoft.com/office/officeart/2005/8/layout/radial6"/>
    <dgm:cxn modelId="{47A548BE-9EAD-4CF8-BD32-1A320CA292A2}" type="presParOf" srcId="{3660F482-A64C-474C-B786-466821A09ADC}" destId="{2F2DF17B-6AD5-4327-9827-40822A43E07D}" srcOrd="17" destOrd="0" presId="urn:microsoft.com/office/officeart/2005/8/layout/radial6"/>
    <dgm:cxn modelId="{F5A25260-4EA5-44F0-B426-E6C103C16211}" type="presParOf" srcId="{3660F482-A64C-474C-B786-466821A09ADC}" destId="{9BB4CC31-C8E1-41C4-A44A-91E2C93F6D4C}" srcOrd="18" destOrd="0" presId="urn:microsoft.com/office/officeart/2005/8/layout/radial6"/>
    <dgm:cxn modelId="{0BEEE60B-69F3-41F2-BBD6-F22EE7C06BA4}" type="presParOf" srcId="{3660F482-A64C-474C-B786-466821A09ADC}" destId="{EE26183F-DCBC-4315-AF67-C3F21285F8CA}" srcOrd="19" destOrd="0" presId="urn:microsoft.com/office/officeart/2005/8/layout/radial6"/>
    <dgm:cxn modelId="{4035C7A9-1B77-4A4E-803A-D6DBA6B510C2}" type="presParOf" srcId="{3660F482-A64C-474C-B786-466821A09ADC}" destId="{1A4CAE21-52CC-4C0B-8446-A1FEAF358A35}" srcOrd="20" destOrd="0" presId="urn:microsoft.com/office/officeart/2005/8/layout/radial6"/>
    <dgm:cxn modelId="{9887ECC6-C55C-4293-B245-AB02E416B12A}" type="presParOf" srcId="{3660F482-A64C-474C-B786-466821A09ADC}" destId="{D4F36160-9012-4006-AF40-B904CB36597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611A66-B1E2-4C2F-8531-F0FDEE6D327F}" type="doc">
      <dgm:prSet loTypeId="urn:microsoft.com/office/officeart/2005/8/layout/hierarchy3" loCatId="list" qsTypeId="urn:microsoft.com/office/officeart/2005/8/quickstyle/simple1#19" qsCatId="simple" csTypeId="urn:microsoft.com/office/officeart/2005/8/colors/accent1_2#17" csCatId="accent1" phldr="1"/>
      <dgm:spPr/>
      <dgm:t>
        <a:bodyPr/>
        <a:lstStyle/>
        <a:p>
          <a:endParaRPr lang="uk-UA"/>
        </a:p>
      </dgm:t>
    </dgm:pt>
    <dgm:pt modelId="{FAFAA6AF-651C-4ECA-83DD-727DDAA195D2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Матеріальн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uk-UA" dirty="0" smtClean="0"/>
            <a:t> </a:t>
          </a:r>
          <a:endParaRPr lang="uk-UA" dirty="0"/>
        </a:p>
      </dgm:t>
    </dgm:pt>
    <dgm:pt modelId="{EDF63BA2-A486-49BF-96FE-7AC51C2E4F88}" type="parTrans" cxnId="{56D25315-757E-4ED5-9392-74BD0C3FB454}">
      <dgm:prSet/>
      <dgm:spPr/>
      <dgm:t>
        <a:bodyPr/>
        <a:lstStyle/>
        <a:p>
          <a:endParaRPr lang="uk-UA"/>
        </a:p>
      </dgm:t>
    </dgm:pt>
    <dgm:pt modelId="{EBD56E37-8144-4141-AA1E-BFD915AB04E3}" type="sibTrans" cxnId="{56D25315-757E-4ED5-9392-74BD0C3FB454}">
      <dgm:prSet/>
      <dgm:spPr/>
      <dgm:t>
        <a:bodyPr/>
        <a:lstStyle/>
        <a:p>
          <a:endParaRPr lang="uk-UA"/>
        </a:p>
      </dgm:t>
    </dgm:pt>
    <dgm:pt modelId="{BB35077F-6537-4C54-80C6-5FFEB8AB53F2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Будиночок</a:t>
          </a:r>
          <a:endParaRPr lang="uk-UA" sz="1600" b="1" i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9A59BD-24A9-48CB-A426-E77006B95EEB}" type="parTrans" cxnId="{38D83463-8DA0-4F34-98F8-BBB80515032E}">
      <dgm:prSet/>
      <dgm:spPr/>
      <dgm:t>
        <a:bodyPr/>
        <a:lstStyle/>
        <a:p>
          <a:endParaRPr lang="uk-UA"/>
        </a:p>
      </dgm:t>
    </dgm:pt>
    <dgm:pt modelId="{CF116F11-441D-44BE-A494-7286043F579B}" type="sibTrans" cxnId="{38D83463-8DA0-4F34-98F8-BBB80515032E}">
      <dgm:prSet/>
      <dgm:spPr/>
      <dgm:t>
        <a:bodyPr/>
        <a:lstStyle/>
        <a:p>
          <a:endParaRPr lang="uk-UA"/>
        </a:p>
      </dgm:t>
    </dgm:pt>
    <dgm:pt modelId="{ED93AFBB-B316-4864-B0A1-E531E8A401C1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Снасті</a:t>
          </a:r>
          <a:endParaRPr lang="uk-UA" sz="1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16B3D8-9781-47A3-943A-CFD4A60642BC}" type="parTrans" cxnId="{E805599F-547C-4C06-97EA-6C513987D9A4}">
      <dgm:prSet/>
      <dgm:spPr/>
      <dgm:t>
        <a:bodyPr/>
        <a:lstStyle/>
        <a:p>
          <a:endParaRPr lang="uk-UA"/>
        </a:p>
      </dgm:t>
    </dgm:pt>
    <dgm:pt modelId="{5D957013-FE3A-4D85-B4C4-CE487E4CA395}" type="sibTrans" cxnId="{E805599F-547C-4C06-97EA-6C513987D9A4}">
      <dgm:prSet/>
      <dgm:spPr/>
      <dgm:t>
        <a:bodyPr/>
        <a:lstStyle/>
        <a:p>
          <a:endParaRPr lang="uk-UA"/>
        </a:p>
      </dgm:t>
    </dgm:pt>
    <dgm:pt modelId="{C59489A0-3A53-49A2-9FE2-5D9039B8AAB9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Моральні</a:t>
          </a:r>
          <a:r>
            <a:rPr lang="uk-UA" dirty="0" smtClean="0"/>
            <a:t> </a:t>
          </a:r>
          <a:endParaRPr lang="uk-UA" dirty="0"/>
        </a:p>
      </dgm:t>
    </dgm:pt>
    <dgm:pt modelId="{48CA3131-CB85-4BD7-BE53-C5F5B0CFC5D7}" type="parTrans" cxnId="{0951E077-9031-4198-9BAA-0B880602035C}">
      <dgm:prSet/>
      <dgm:spPr/>
      <dgm:t>
        <a:bodyPr/>
        <a:lstStyle/>
        <a:p>
          <a:endParaRPr lang="uk-UA"/>
        </a:p>
      </dgm:t>
    </dgm:pt>
    <dgm:pt modelId="{2952CCDA-FC39-482B-9550-38540D76B3C5}" type="sibTrans" cxnId="{0951E077-9031-4198-9BAA-0B880602035C}">
      <dgm:prSet/>
      <dgm:spPr/>
      <dgm:t>
        <a:bodyPr/>
        <a:lstStyle/>
        <a:p>
          <a:endParaRPr lang="uk-UA"/>
        </a:p>
      </dgm:t>
    </dgm:pt>
    <dgm:pt modelId="{A8B50360-62CD-4D88-A1F3-9CD6B3EAB0F9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Ставлення до природи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415B09D-E0E2-4DBF-B0F1-9D759C8D5C00}" type="parTrans" cxnId="{3FF5C336-87EE-4A82-AA26-BC484DF13754}">
      <dgm:prSet/>
      <dgm:spPr/>
      <dgm:t>
        <a:bodyPr/>
        <a:lstStyle/>
        <a:p>
          <a:endParaRPr lang="uk-UA"/>
        </a:p>
      </dgm:t>
    </dgm:pt>
    <dgm:pt modelId="{59B58FC7-EF73-44A6-8DD1-61194718451C}" type="sibTrans" cxnId="{3FF5C336-87EE-4A82-AA26-BC484DF13754}">
      <dgm:prSet/>
      <dgm:spPr/>
      <dgm:t>
        <a:bodyPr/>
        <a:lstStyle/>
        <a:p>
          <a:endParaRPr lang="uk-UA"/>
        </a:p>
      </dgm:t>
    </dgm:pt>
    <dgm:pt modelId="{E88E2BD0-8961-4D53-815A-FDBFB55D55FA}">
      <dgm:prSet phldrT="[Текст]" custT="1"/>
      <dgm:spPr/>
      <dgm:t>
        <a:bodyPr/>
        <a:lstStyle/>
        <a:p>
          <a:r>
            <a:rPr lang="uk-UA" sz="1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Наступність поколінь (виховання)</a:t>
          </a:r>
          <a:endParaRPr lang="uk-UA" sz="1200" b="1" i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256CA7-F243-4FA4-A583-7FC62F3498A4}" type="parTrans" cxnId="{D561DFB2-6F38-47AC-95D9-356F1C91DBB7}">
      <dgm:prSet/>
      <dgm:spPr/>
      <dgm:t>
        <a:bodyPr/>
        <a:lstStyle/>
        <a:p>
          <a:endParaRPr lang="uk-UA"/>
        </a:p>
      </dgm:t>
    </dgm:pt>
    <dgm:pt modelId="{FA99EC26-AEAB-4BB6-B73F-CE34B1784208}" type="sibTrans" cxnId="{D561DFB2-6F38-47AC-95D9-356F1C91DBB7}">
      <dgm:prSet/>
      <dgm:spPr/>
      <dgm:t>
        <a:bodyPr/>
        <a:lstStyle/>
        <a:p>
          <a:endParaRPr lang="uk-UA"/>
        </a:p>
      </dgm:t>
    </dgm:pt>
    <dgm:pt modelId="{ECCE7576-900C-4F15-8605-A82385C68207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Човен</a:t>
          </a:r>
          <a:endParaRPr lang="uk-UA" sz="2400" b="1" i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6FC195-AA1C-4BB7-BDDA-7AEC387364ED}" type="parTrans" cxnId="{BE8F3597-3553-4D09-A296-A91B4BEB6D8B}">
      <dgm:prSet/>
      <dgm:spPr/>
      <dgm:t>
        <a:bodyPr/>
        <a:lstStyle/>
        <a:p>
          <a:endParaRPr lang="uk-UA"/>
        </a:p>
      </dgm:t>
    </dgm:pt>
    <dgm:pt modelId="{F8F08DB7-A356-469A-AF43-3540FF1D2814}" type="sibTrans" cxnId="{BE8F3597-3553-4D09-A296-A91B4BEB6D8B}">
      <dgm:prSet/>
      <dgm:spPr/>
      <dgm:t>
        <a:bodyPr/>
        <a:lstStyle/>
        <a:p>
          <a:endParaRPr lang="uk-UA"/>
        </a:p>
      </dgm:t>
    </dgm:pt>
    <dgm:pt modelId="{19067542-2597-4E3C-84EE-2F1C8DDCBCFE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Риба</a:t>
          </a:r>
          <a:endParaRPr lang="uk-UA" sz="2800" b="1" i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BB9394-3760-40AE-B55D-7442387F195C}" type="parTrans" cxnId="{ACC0147D-3E95-4DD8-AA93-655868E2DD1B}">
      <dgm:prSet/>
      <dgm:spPr/>
      <dgm:t>
        <a:bodyPr/>
        <a:lstStyle/>
        <a:p>
          <a:endParaRPr lang="uk-UA"/>
        </a:p>
      </dgm:t>
    </dgm:pt>
    <dgm:pt modelId="{474543A4-6B5A-44E5-82AD-032B94787EDD}" type="sibTrans" cxnId="{ACC0147D-3E95-4DD8-AA93-655868E2DD1B}">
      <dgm:prSet/>
      <dgm:spPr/>
      <dgm:t>
        <a:bodyPr/>
        <a:lstStyle/>
        <a:p>
          <a:endParaRPr lang="uk-UA"/>
        </a:p>
      </dgm:t>
    </dgm:pt>
    <dgm:pt modelId="{58A9E635-0FF7-42A2-B3E0-D1F1D1326C6B}">
      <dgm:prSet phldrT="[Текст]" custT="1"/>
      <dgm:spPr/>
      <dgm:t>
        <a:bodyPr/>
        <a:lstStyle/>
        <a:p>
          <a:r>
            <a:rPr lang="uk-UA" sz="1000" b="1" i="1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uk-UA" sz="105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Людину</a:t>
          </a:r>
          <a:r>
            <a:rPr lang="uk-UA" sz="105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можна знищити, але перемогти її </a:t>
          </a:r>
          <a:r>
            <a:rPr lang="uk-UA" sz="105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неможливо”</a:t>
          </a:r>
          <a:endParaRPr lang="uk-UA" sz="1000" b="1" i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E9242-DDD4-411E-88E7-F5C34CF42590}" type="parTrans" cxnId="{150EC83C-8666-4A8D-A7D8-27E6779DF957}">
      <dgm:prSet/>
      <dgm:spPr/>
      <dgm:t>
        <a:bodyPr/>
        <a:lstStyle/>
        <a:p>
          <a:endParaRPr lang="uk-UA"/>
        </a:p>
      </dgm:t>
    </dgm:pt>
    <dgm:pt modelId="{A73DD9AE-50A8-4735-BD34-746E65E83960}" type="sibTrans" cxnId="{150EC83C-8666-4A8D-A7D8-27E6779DF957}">
      <dgm:prSet/>
      <dgm:spPr/>
      <dgm:t>
        <a:bodyPr/>
        <a:lstStyle/>
        <a:p>
          <a:endParaRPr lang="uk-UA"/>
        </a:p>
      </dgm:t>
    </dgm:pt>
    <dgm:pt modelId="{3CDFE521-E835-4EFE-9B6A-D088D58ADAF6}" type="pres">
      <dgm:prSet presAssocID="{FE611A66-B1E2-4C2F-8531-F0FDEE6D32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53B2F8-6078-4254-9D93-665DDEBFE316}" type="pres">
      <dgm:prSet presAssocID="{FAFAA6AF-651C-4ECA-83DD-727DDAA195D2}" presName="root" presStyleCnt="0"/>
      <dgm:spPr/>
    </dgm:pt>
    <dgm:pt modelId="{1E3EF80D-DF5A-495C-A577-D03D9E3E0246}" type="pres">
      <dgm:prSet presAssocID="{FAFAA6AF-651C-4ECA-83DD-727DDAA195D2}" presName="rootComposite" presStyleCnt="0"/>
      <dgm:spPr/>
    </dgm:pt>
    <dgm:pt modelId="{CF8299EF-C025-4386-BF61-70A30580E2E8}" type="pres">
      <dgm:prSet presAssocID="{FAFAA6AF-651C-4ECA-83DD-727DDAA195D2}" presName="rootText" presStyleLbl="node1" presStyleIdx="0" presStyleCnt="2"/>
      <dgm:spPr/>
      <dgm:t>
        <a:bodyPr/>
        <a:lstStyle/>
        <a:p>
          <a:endParaRPr lang="ru-RU"/>
        </a:p>
      </dgm:t>
    </dgm:pt>
    <dgm:pt modelId="{CD795EAF-938E-411C-99AB-395590B2E1DF}" type="pres">
      <dgm:prSet presAssocID="{FAFAA6AF-651C-4ECA-83DD-727DDAA195D2}" presName="rootConnector" presStyleLbl="node1" presStyleIdx="0" presStyleCnt="2"/>
      <dgm:spPr/>
      <dgm:t>
        <a:bodyPr/>
        <a:lstStyle/>
        <a:p>
          <a:endParaRPr lang="ru-RU"/>
        </a:p>
      </dgm:t>
    </dgm:pt>
    <dgm:pt modelId="{44C0754B-22A1-4851-9BE9-6FAED4F466B9}" type="pres">
      <dgm:prSet presAssocID="{FAFAA6AF-651C-4ECA-83DD-727DDAA195D2}" presName="childShape" presStyleCnt="0"/>
      <dgm:spPr/>
    </dgm:pt>
    <dgm:pt modelId="{01D83064-BA07-4E54-8BD6-BA5199BBE2C7}" type="pres">
      <dgm:prSet presAssocID="{FE9A59BD-24A9-48CB-A426-E77006B95EEB}" presName="Name13" presStyleLbl="parChTrans1D2" presStyleIdx="0" presStyleCnt="7"/>
      <dgm:spPr/>
      <dgm:t>
        <a:bodyPr/>
        <a:lstStyle/>
        <a:p>
          <a:endParaRPr lang="ru-RU"/>
        </a:p>
      </dgm:t>
    </dgm:pt>
    <dgm:pt modelId="{93EAB5AD-335D-48AA-ABD1-A4D47B1B908D}" type="pres">
      <dgm:prSet presAssocID="{BB35077F-6537-4C54-80C6-5FFEB8AB53F2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011B63-1DCB-46F9-A589-BF42AA5965DE}" type="pres">
      <dgm:prSet presAssocID="{9416B3D8-9781-47A3-943A-CFD4A60642BC}" presName="Name13" presStyleLbl="parChTrans1D2" presStyleIdx="1" presStyleCnt="7"/>
      <dgm:spPr/>
      <dgm:t>
        <a:bodyPr/>
        <a:lstStyle/>
        <a:p>
          <a:endParaRPr lang="ru-RU"/>
        </a:p>
      </dgm:t>
    </dgm:pt>
    <dgm:pt modelId="{574A373E-BCFE-4D29-BF83-DB4A20B25E56}" type="pres">
      <dgm:prSet presAssocID="{ED93AFBB-B316-4864-B0A1-E531E8A401C1}" presName="childText" presStyleLbl="bgAcc1" presStyleIdx="1" presStyleCnt="7" custLinFactNeighborX="-3057" custLinFactNeighborY="-27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C3F1D6-0467-43B6-8064-D899668597E0}" type="pres">
      <dgm:prSet presAssocID="{F06FC195-AA1C-4BB7-BDDA-7AEC387364ED}" presName="Name13" presStyleLbl="parChTrans1D2" presStyleIdx="2" presStyleCnt="7"/>
      <dgm:spPr/>
      <dgm:t>
        <a:bodyPr/>
        <a:lstStyle/>
        <a:p>
          <a:endParaRPr lang="ru-RU"/>
        </a:p>
      </dgm:t>
    </dgm:pt>
    <dgm:pt modelId="{69263747-AFD3-440D-9650-E42424B11586}" type="pres">
      <dgm:prSet presAssocID="{ECCE7576-900C-4F15-8605-A82385C68207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048989-0757-4189-BBCA-7BA066602391}" type="pres">
      <dgm:prSet presAssocID="{DDBB9394-3760-40AE-B55D-7442387F195C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8DB447D-5852-4CBB-9CF1-2B22FB5EE66B}" type="pres">
      <dgm:prSet presAssocID="{19067542-2597-4E3C-84EE-2F1C8DDCBCFE}" presName="childText" presStyleLbl="bgAcc1" presStyleIdx="3" presStyleCnt="7" custLinFactNeighborX="-3057" custLinFactNeighborY="4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09D458-E553-4125-9CF9-BA1E025984F2}" type="pres">
      <dgm:prSet presAssocID="{C59489A0-3A53-49A2-9FE2-5D9039B8AAB9}" presName="root" presStyleCnt="0"/>
      <dgm:spPr/>
    </dgm:pt>
    <dgm:pt modelId="{16410471-11D0-4E01-A36F-91263AA2EAB3}" type="pres">
      <dgm:prSet presAssocID="{C59489A0-3A53-49A2-9FE2-5D9039B8AAB9}" presName="rootComposite" presStyleCnt="0"/>
      <dgm:spPr/>
    </dgm:pt>
    <dgm:pt modelId="{7DDEB466-5054-4BDB-B2EF-4A76160D1561}" type="pres">
      <dgm:prSet presAssocID="{C59489A0-3A53-49A2-9FE2-5D9039B8AAB9}" presName="rootText" presStyleLbl="node1" presStyleIdx="1" presStyleCnt="2"/>
      <dgm:spPr/>
      <dgm:t>
        <a:bodyPr/>
        <a:lstStyle/>
        <a:p>
          <a:endParaRPr lang="ru-RU"/>
        </a:p>
      </dgm:t>
    </dgm:pt>
    <dgm:pt modelId="{C6447A24-013B-448A-9C9A-CA20616F9256}" type="pres">
      <dgm:prSet presAssocID="{C59489A0-3A53-49A2-9FE2-5D9039B8AAB9}" presName="rootConnector" presStyleLbl="node1" presStyleIdx="1" presStyleCnt="2"/>
      <dgm:spPr/>
      <dgm:t>
        <a:bodyPr/>
        <a:lstStyle/>
        <a:p>
          <a:endParaRPr lang="ru-RU"/>
        </a:p>
      </dgm:t>
    </dgm:pt>
    <dgm:pt modelId="{D6E71653-BE17-4AFC-9D2B-826D6A2FC82B}" type="pres">
      <dgm:prSet presAssocID="{C59489A0-3A53-49A2-9FE2-5D9039B8AAB9}" presName="childShape" presStyleCnt="0"/>
      <dgm:spPr/>
    </dgm:pt>
    <dgm:pt modelId="{BBEDE083-D614-41C8-9F56-7F86DF16AD68}" type="pres">
      <dgm:prSet presAssocID="{4415B09D-E0E2-4DBF-B0F1-9D759C8D5C0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127A0599-FAB6-4F9F-854B-2EA60E886A0F}" type="pres">
      <dgm:prSet presAssocID="{A8B50360-62CD-4D88-A1F3-9CD6B3EAB0F9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0F0DE-5AD6-42F9-A5C1-496CF7A17469}" type="pres">
      <dgm:prSet presAssocID="{A2256CA7-F243-4FA4-A583-7FC62F3498A4}" presName="Name13" presStyleLbl="parChTrans1D2" presStyleIdx="5" presStyleCnt="7"/>
      <dgm:spPr/>
      <dgm:t>
        <a:bodyPr/>
        <a:lstStyle/>
        <a:p>
          <a:endParaRPr lang="ru-RU"/>
        </a:p>
      </dgm:t>
    </dgm:pt>
    <dgm:pt modelId="{40D72EDC-49B5-4624-8308-0663FC89AE5A}" type="pres">
      <dgm:prSet presAssocID="{E88E2BD0-8961-4D53-815A-FDBFB55D55FA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C740F1-55F8-47D8-AE37-51FF0F6D2760}" type="pres">
      <dgm:prSet presAssocID="{515E9242-DDD4-411E-88E7-F5C34CF4259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E1F2128B-7C1D-435B-A8FB-AB21AA465177}" type="pres">
      <dgm:prSet presAssocID="{58A9E635-0FF7-42A2-B3E0-D1F1D1326C6B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6B227-5D51-4C99-BE30-8618B5D45FC9}" type="presOf" srcId="{A2256CA7-F243-4FA4-A583-7FC62F3498A4}" destId="{3BB0F0DE-5AD6-42F9-A5C1-496CF7A17469}" srcOrd="0" destOrd="0" presId="urn:microsoft.com/office/officeart/2005/8/layout/hierarchy3"/>
    <dgm:cxn modelId="{9BE8B922-41C0-4143-BBD2-C74B100F57F6}" type="presOf" srcId="{9416B3D8-9781-47A3-943A-CFD4A60642BC}" destId="{B5011B63-1DCB-46F9-A589-BF42AA5965DE}" srcOrd="0" destOrd="0" presId="urn:microsoft.com/office/officeart/2005/8/layout/hierarchy3"/>
    <dgm:cxn modelId="{15386C53-DB41-4B25-A1D8-9A70281A14E8}" type="presOf" srcId="{515E9242-DDD4-411E-88E7-F5C34CF42590}" destId="{56C740F1-55F8-47D8-AE37-51FF0F6D2760}" srcOrd="0" destOrd="0" presId="urn:microsoft.com/office/officeart/2005/8/layout/hierarchy3"/>
    <dgm:cxn modelId="{E512653E-E5C0-4947-A672-F6725A42CAF8}" type="presOf" srcId="{ED93AFBB-B316-4864-B0A1-E531E8A401C1}" destId="{574A373E-BCFE-4D29-BF83-DB4A20B25E56}" srcOrd="0" destOrd="0" presId="urn:microsoft.com/office/officeart/2005/8/layout/hierarchy3"/>
    <dgm:cxn modelId="{150EC83C-8666-4A8D-A7D8-27E6779DF957}" srcId="{C59489A0-3A53-49A2-9FE2-5D9039B8AAB9}" destId="{58A9E635-0FF7-42A2-B3E0-D1F1D1326C6B}" srcOrd="2" destOrd="0" parTransId="{515E9242-DDD4-411E-88E7-F5C34CF42590}" sibTransId="{A73DD9AE-50A8-4735-BD34-746E65E83960}"/>
    <dgm:cxn modelId="{51F1F036-0248-4444-A71C-13D0C6E8DB84}" type="presOf" srcId="{C59489A0-3A53-49A2-9FE2-5D9039B8AAB9}" destId="{C6447A24-013B-448A-9C9A-CA20616F9256}" srcOrd="1" destOrd="0" presId="urn:microsoft.com/office/officeart/2005/8/layout/hierarchy3"/>
    <dgm:cxn modelId="{2BC20FC7-F5E5-4211-B696-9F48F01CD5FD}" type="presOf" srcId="{C59489A0-3A53-49A2-9FE2-5D9039B8AAB9}" destId="{7DDEB466-5054-4BDB-B2EF-4A76160D1561}" srcOrd="0" destOrd="0" presId="urn:microsoft.com/office/officeart/2005/8/layout/hierarchy3"/>
    <dgm:cxn modelId="{56D25315-757E-4ED5-9392-74BD0C3FB454}" srcId="{FE611A66-B1E2-4C2F-8531-F0FDEE6D327F}" destId="{FAFAA6AF-651C-4ECA-83DD-727DDAA195D2}" srcOrd="0" destOrd="0" parTransId="{EDF63BA2-A486-49BF-96FE-7AC51C2E4F88}" sibTransId="{EBD56E37-8144-4141-AA1E-BFD915AB04E3}"/>
    <dgm:cxn modelId="{BCDA45C7-5583-4047-B886-CF56B5E08B43}" type="presOf" srcId="{BB35077F-6537-4C54-80C6-5FFEB8AB53F2}" destId="{93EAB5AD-335D-48AA-ABD1-A4D47B1B908D}" srcOrd="0" destOrd="0" presId="urn:microsoft.com/office/officeart/2005/8/layout/hierarchy3"/>
    <dgm:cxn modelId="{15328740-7BAB-4E48-A387-0882E54D280B}" type="presOf" srcId="{ECCE7576-900C-4F15-8605-A82385C68207}" destId="{69263747-AFD3-440D-9650-E42424B11586}" srcOrd="0" destOrd="0" presId="urn:microsoft.com/office/officeart/2005/8/layout/hierarchy3"/>
    <dgm:cxn modelId="{3A07F906-FFB9-4220-B2AB-C2C922320B3C}" type="presOf" srcId="{19067542-2597-4E3C-84EE-2F1C8DDCBCFE}" destId="{E8DB447D-5852-4CBB-9CF1-2B22FB5EE66B}" srcOrd="0" destOrd="0" presId="urn:microsoft.com/office/officeart/2005/8/layout/hierarchy3"/>
    <dgm:cxn modelId="{CC5041EA-5AD7-492C-9113-E03388092F4C}" type="presOf" srcId="{E88E2BD0-8961-4D53-815A-FDBFB55D55FA}" destId="{40D72EDC-49B5-4624-8308-0663FC89AE5A}" srcOrd="0" destOrd="0" presId="urn:microsoft.com/office/officeart/2005/8/layout/hierarchy3"/>
    <dgm:cxn modelId="{E805599F-547C-4C06-97EA-6C513987D9A4}" srcId="{FAFAA6AF-651C-4ECA-83DD-727DDAA195D2}" destId="{ED93AFBB-B316-4864-B0A1-E531E8A401C1}" srcOrd="1" destOrd="0" parTransId="{9416B3D8-9781-47A3-943A-CFD4A60642BC}" sibTransId="{5D957013-FE3A-4D85-B4C4-CE487E4CA395}"/>
    <dgm:cxn modelId="{3FF5C336-87EE-4A82-AA26-BC484DF13754}" srcId="{C59489A0-3A53-49A2-9FE2-5D9039B8AAB9}" destId="{A8B50360-62CD-4D88-A1F3-9CD6B3EAB0F9}" srcOrd="0" destOrd="0" parTransId="{4415B09D-E0E2-4DBF-B0F1-9D759C8D5C00}" sibTransId="{59B58FC7-EF73-44A6-8DD1-61194718451C}"/>
    <dgm:cxn modelId="{0951E077-9031-4198-9BAA-0B880602035C}" srcId="{FE611A66-B1E2-4C2F-8531-F0FDEE6D327F}" destId="{C59489A0-3A53-49A2-9FE2-5D9039B8AAB9}" srcOrd="1" destOrd="0" parTransId="{48CA3131-CB85-4BD7-BE53-C5F5B0CFC5D7}" sibTransId="{2952CCDA-FC39-482B-9550-38540D76B3C5}"/>
    <dgm:cxn modelId="{46722AA6-F994-465C-9DF0-BD62EF2B1596}" type="presOf" srcId="{4415B09D-E0E2-4DBF-B0F1-9D759C8D5C00}" destId="{BBEDE083-D614-41C8-9F56-7F86DF16AD68}" srcOrd="0" destOrd="0" presId="urn:microsoft.com/office/officeart/2005/8/layout/hierarchy3"/>
    <dgm:cxn modelId="{77F079A4-51AD-45C2-93B1-7FD810B8C784}" type="presOf" srcId="{FAFAA6AF-651C-4ECA-83DD-727DDAA195D2}" destId="{CF8299EF-C025-4386-BF61-70A30580E2E8}" srcOrd="0" destOrd="0" presId="urn:microsoft.com/office/officeart/2005/8/layout/hierarchy3"/>
    <dgm:cxn modelId="{8C093944-F490-4531-8B02-FC25BE7C76B0}" type="presOf" srcId="{FE9A59BD-24A9-48CB-A426-E77006B95EEB}" destId="{01D83064-BA07-4E54-8BD6-BA5199BBE2C7}" srcOrd="0" destOrd="0" presId="urn:microsoft.com/office/officeart/2005/8/layout/hierarchy3"/>
    <dgm:cxn modelId="{17D7BC96-74B2-4571-A285-524B29D20A7B}" type="presOf" srcId="{58A9E635-0FF7-42A2-B3E0-D1F1D1326C6B}" destId="{E1F2128B-7C1D-435B-A8FB-AB21AA465177}" srcOrd="0" destOrd="0" presId="urn:microsoft.com/office/officeart/2005/8/layout/hierarchy3"/>
    <dgm:cxn modelId="{CEF42223-360F-4CA0-84A3-5A4363EA60C6}" type="presOf" srcId="{A8B50360-62CD-4D88-A1F3-9CD6B3EAB0F9}" destId="{127A0599-FAB6-4F9F-854B-2EA60E886A0F}" srcOrd="0" destOrd="0" presId="urn:microsoft.com/office/officeart/2005/8/layout/hierarchy3"/>
    <dgm:cxn modelId="{D561DFB2-6F38-47AC-95D9-356F1C91DBB7}" srcId="{C59489A0-3A53-49A2-9FE2-5D9039B8AAB9}" destId="{E88E2BD0-8961-4D53-815A-FDBFB55D55FA}" srcOrd="1" destOrd="0" parTransId="{A2256CA7-F243-4FA4-A583-7FC62F3498A4}" sibTransId="{FA99EC26-AEAB-4BB6-B73F-CE34B1784208}"/>
    <dgm:cxn modelId="{ACC0147D-3E95-4DD8-AA93-655868E2DD1B}" srcId="{FAFAA6AF-651C-4ECA-83DD-727DDAA195D2}" destId="{19067542-2597-4E3C-84EE-2F1C8DDCBCFE}" srcOrd="3" destOrd="0" parTransId="{DDBB9394-3760-40AE-B55D-7442387F195C}" sibTransId="{474543A4-6B5A-44E5-82AD-032B94787EDD}"/>
    <dgm:cxn modelId="{AC1D0462-BAD3-4171-B0BC-86A8BB4DC0E2}" type="presOf" srcId="{FAFAA6AF-651C-4ECA-83DD-727DDAA195D2}" destId="{CD795EAF-938E-411C-99AB-395590B2E1DF}" srcOrd="1" destOrd="0" presId="urn:microsoft.com/office/officeart/2005/8/layout/hierarchy3"/>
    <dgm:cxn modelId="{BE8F3597-3553-4D09-A296-A91B4BEB6D8B}" srcId="{FAFAA6AF-651C-4ECA-83DD-727DDAA195D2}" destId="{ECCE7576-900C-4F15-8605-A82385C68207}" srcOrd="2" destOrd="0" parTransId="{F06FC195-AA1C-4BB7-BDDA-7AEC387364ED}" sibTransId="{F8F08DB7-A356-469A-AF43-3540FF1D2814}"/>
    <dgm:cxn modelId="{838508DE-72D3-4C2F-B08A-472F9D84CF9C}" type="presOf" srcId="{F06FC195-AA1C-4BB7-BDDA-7AEC387364ED}" destId="{4BC3F1D6-0467-43B6-8064-D899668597E0}" srcOrd="0" destOrd="0" presId="urn:microsoft.com/office/officeart/2005/8/layout/hierarchy3"/>
    <dgm:cxn modelId="{B896C415-D965-46E1-9E92-ABBA12500906}" type="presOf" srcId="{FE611A66-B1E2-4C2F-8531-F0FDEE6D327F}" destId="{3CDFE521-E835-4EFE-9B6A-D088D58ADAF6}" srcOrd="0" destOrd="0" presId="urn:microsoft.com/office/officeart/2005/8/layout/hierarchy3"/>
    <dgm:cxn modelId="{EB7D990C-5E74-46BF-BA40-9F77A0C0359E}" type="presOf" srcId="{DDBB9394-3760-40AE-B55D-7442387F195C}" destId="{07048989-0757-4189-BBCA-7BA066602391}" srcOrd="0" destOrd="0" presId="urn:microsoft.com/office/officeart/2005/8/layout/hierarchy3"/>
    <dgm:cxn modelId="{38D83463-8DA0-4F34-98F8-BBB80515032E}" srcId="{FAFAA6AF-651C-4ECA-83DD-727DDAA195D2}" destId="{BB35077F-6537-4C54-80C6-5FFEB8AB53F2}" srcOrd="0" destOrd="0" parTransId="{FE9A59BD-24A9-48CB-A426-E77006B95EEB}" sibTransId="{CF116F11-441D-44BE-A494-7286043F579B}"/>
    <dgm:cxn modelId="{3105BC75-CA25-4259-9358-96C71213A0E2}" type="presParOf" srcId="{3CDFE521-E835-4EFE-9B6A-D088D58ADAF6}" destId="{0253B2F8-6078-4254-9D93-665DDEBFE316}" srcOrd="0" destOrd="0" presId="urn:microsoft.com/office/officeart/2005/8/layout/hierarchy3"/>
    <dgm:cxn modelId="{6452038D-82A9-41DB-AB2F-783EE70CE405}" type="presParOf" srcId="{0253B2F8-6078-4254-9D93-665DDEBFE316}" destId="{1E3EF80D-DF5A-495C-A577-D03D9E3E0246}" srcOrd="0" destOrd="0" presId="urn:microsoft.com/office/officeart/2005/8/layout/hierarchy3"/>
    <dgm:cxn modelId="{A39B69E0-C10E-4A95-A226-3F525641E243}" type="presParOf" srcId="{1E3EF80D-DF5A-495C-A577-D03D9E3E0246}" destId="{CF8299EF-C025-4386-BF61-70A30580E2E8}" srcOrd="0" destOrd="0" presId="urn:microsoft.com/office/officeart/2005/8/layout/hierarchy3"/>
    <dgm:cxn modelId="{85FDD7A0-1CC5-43F0-B8CF-72B44E6415A5}" type="presParOf" srcId="{1E3EF80D-DF5A-495C-A577-D03D9E3E0246}" destId="{CD795EAF-938E-411C-99AB-395590B2E1DF}" srcOrd="1" destOrd="0" presId="urn:microsoft.com/office/officeart/2005/8/layout/hierarchy3"/>
    <dgm:cxn modelId="{27169C8F-2389-487A-A2BF-32F074E56B3E}" type="presParOf" srcId="{0253B2F8-6078-4254-9D93-665DDEBFE316}" destId="{44C0754B-22A1-4851-9BE9-6FAED4F466B9}" srcOrd="1" destOrd="0" presId="urn:microsoft.com/office/officeart/2005/8/layout/hierarchy3"/>
    <dgm:cxn modelId="{1015D6E8-2051-478E-8CFC-1F194B79B8E4}" type="presParOf" srcId="{44C0754B-22A1-4851-9BE9-6FAED4F466B9}" destId="{01D83064-BA07-4E54-8BD6-BA5199BBE2C7}" srcOrd="0" destOrd="0" presId="urn:microsoft.com/office/officeart/2005/8/layout/hierarchy3"/>
    <dgm:cxn modelId="{D5264383-AAD6-4040-BA9C-9957B18A5390}" type="presParOf" srcId="{44C0754B-22A1-4851-9BE9-6FAED4F466B9}" destId="{93EAB5AD-335D-48AA-ABD1-A4D47B1B908D}" srcOrd="1" destOrd="0" presId="urn:microsoft.com/office/officeart/2005/8/layout/hierarchy3"/>
    <dgm:cxn modelId="{A1DC2391-0ACF-4AA0-BCFE-7210F51FE776}" type="presParOf" srcId="{44C0754B-22A1-4851-9BE9-6FAED4F466B9}" destId="{B5011B63-1DCB-46F9-A589-BF42AA5965DE}" srcOrd="2" destOrd="0" presId="urn:microsoft.com/office/officeart/2005/8/layout/hierarchy3"/>
    <dgm:cxn modelId="{0102D560-A880-4D57-9F6A-2E6704741DF5}" type="presParOf" srcId="{44C0754B-22A1-4851-9BE9-6FAED4F466B9}" destId="{574A373E-BCFE-4D29-BF83-DB4A20B25E56}" srcOrd="3" destOrd="0" presId="urn:microsoft.com/office/officeart/2005/8/layout/hierarchy3"/>
    <dgm:cxn modelId="{C87EFF26-EC25-46DF-8C71-0F556D1EDEF5}" type="presParOf" srcId="{44C0754B-22A1-4851-9BE9-6FAED4F466B9}" destId="{4BC3F1D6-0467-43B6-8064-D899668597E0}" srcOrd="4" destOrd="0" presId="urn:microsoft.com/office/officeart/2005/8/layout/hierarchy3"/>
    <dgm:cxn modelId="{5D8F5A89-08B8-4601-9CDD-EFBD6B2F70F8}" type="presParOf" srcId="{44C0754B-22A1-4851-9BE9-6FAED4F466B9}" destId="{69263747-AFD3-440D-9650-E42424B11586}" srcOrd="5" destOrd="0" presId="urn:microsoft.com/office/officeart/2005/8/layout/hierarchy3"/>
    <dgm:cxn modelId="{761A4771-C55F-4628-848D-55FF3AE0DE42}" type="presParOf" srcId="{44C0754B-22A1-4851-9BE9-6FAED4F466B9}" destId="{07048989-0757-4189-BBCA-7BA066602391}" srcOrd="6" destOrd="0" presId="urn:microsoft.com/office/officeart/2005/8/layout/hierarchy3"/>
    <dgm:cxn modelId="{D5836AF1-5DB7-4355-95A1-715FECBB94DE}" type="presParOf" srcId="{44C0754B-22A1-4851-9BE9-6FAED4F466B9}" destId="{E8DB447D-5852-4CBB-9CF1-2B22FB5EE66B}" srcOrd="7" destOrd="0" presId="urn:microsoft.com/office/officeart/2005/8/layout/hierarchy3"/>
    <dgm:cxn modelId="{73F2F6FB-7614-4E81-99F5-54AFBB6F1EF3}" type="presParOf" srcId="{3CDFE521-E835-4EFE-9B6A-D088D58ADAF6}" destId="{E609D458-E553-4125-9CF9-BA1E025984F2}" srcOrd="1" destOrd="0" presId="urn:microsoft.com/office/officeart/2005/8/layout/hierarchy3"/>
    <dgm:cxn modelId="{5EB8158D-0551-49B2-9C23-F4FDA9FBD041}" type="presParOf" srcId="{E609D458-E553-4125-9CF9-BA1E025984F2}" destId="{16410471-11D0-4E01-A36F-91263AA2EAB3}" srcOrd="0" destOrd="0" presId="urn:microsoft.com/office/officeart/2005/8/layout/hierarchy3"/>
    <dgm:cxn modelId="{0DBC653C-2022-40A9-A8B1-F1A19766498E}" type="presParOf" srcId="{16410471-11D0-4E01-A36F-91263AA2EAB3}" destId="{7DDEB466-5054-4BDB-B2EF-4A76160D1561}" srcOrd="0" destOrd="0" presId="urn:microsoft.com/office/officeart/2005/8/layout/hierarchy3"/>
    <dgm:cxn modelId="{4D3AFCA1-9A55-4596-A609-C93C5D10BBDA}" type="presParOf" srcId="{16410471-11D0-4E01-A36F-91263AA2EAB3}" destId="{C6447A24-013B-448A-9C9A-CA20616F9256}" srcOrd="1" destOrd="0" presId="urn:microsoft.com/office/officeart/2005/8/layout/hierarchy3"/>
    <dgm:cxn modelId="{4AC426BC-F10C-46AB-9C2D-328163C91C06}" type="presParOf" srcId="{E609D458-E553-4125-9CF9-BA1E025984F2}" destId="{D6E71653-BE17-4AFC-9D2B-826D6A2FC82B}" srcOrd="1" destOrd="0" presId="urn:microsoft.com/office/officeart/2005/8/layout/hierarchy3"/>
    <dgm:cxn modelId="{E44774D5-7CED-4203-AD05-12C2E1A4A310}" type="presParOf" srcId="{D6E71653-BE17-4AFC-9D2B-826D6A2FC82B}" destId="{BBEDE083-D614-41C8-9F56-7F86DF16AD68}" srcOrd="0" destOrd="0" presId="urn:microsoft.com/office/officeart/2005/8/layout/hierarchy3"/>
    <dgm:cxn modelId="{C333CA3C-C349-4842-A7B5-D19A2862EE87}" type="presParOf" srcId="{D6E71653-BE17-4AFC-9D2B-826D6A2FC82B}" destId="{127A0599-FAB6-4F9F-854B-2EA60E886A0F}" srcOrd="1" destOrd="0" presId="urn:microsoft.com/office/officeart/2005/8/layout/hierarchy3"/>
    <dgm:cxn modelId="{D212763A-810D-422E-8027-8A17DFC9B26B}" type="presParOf" srcId="{D6E71653-BE17-4AFC-9D2B-826D6A2FC82B}" destId="{3BB0F0DE-5AD6-42F9-A5C1-496CF7A17469}" srcOrd="2" destOrd="0" presId="urn:microsoft.com/office/officeart/2005/8/layout/hierarchy3"/>
    <dgm:cxn modelId="{BABD77A4-6362-4A9D-9BA5-B3FB93CF330B}" type="presParOf" srcId="{D6E71653-BE17-4AFC-9D2B-826D6A2FC82B}" destId="{40D72EDC-49B5-4624-8308-0663FC89AE5A}" srcOrd="3" destOrd="0" presId="urn:microsoft.com/office/officeart/2005/8/layout/hierarchy3"/>
    <dgm:cxn modelId="{8E8297EF-5E5B-49D3-8B5D-22D13D8C1C82}" type="presParOf" srcId="{D6E71653-BE17-4AFC-9D2B-826D6A2FC82B}" destId="{56C740F1-55F8-47D8-AE37-51FF0F6D2760}" srcOrd="4" destOrd="0" presId="urn:microsoft.com/office/officeart/2005/8/layout/hierarchy3"/>
    <dgm:cxn modelId="{FAAB093B-6686-4087-B20B-418B794C80CF}" type="presParOf" srcId="{D6E71653-BE17-4AFC-9D2B-826D6A2FC82B}" destId="{E1F2128B-7C1D-435B-A8FB-AB21AA46517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C9A0B9-AB5C-48E3-80A7-BBC6B933FB03}" type="doc">
      <dgm:prSet loTypeId="urn:microsoft.com/office/officeart/2011/layout/CircleProcess" loCatId="process" qsTypeId="urn:microsoft.com/office/officeart/2005/8/quickstyle/simple1#20" qsCatId="simple" csTypeId="urn:microsoft.com/office/officeart/2005/8/colors/accent1_2#18" csCatId="accent1" phldr="1"/>
      <dgm:spPr/>
      <dgm:t>
        <a:bodyPr/>
        <a:lstStyle/>
        <a:p>
          <a:endParaRPr lang="ru-RU"/>
        </a:p>
      </dgm:t>
    </dgm:pt>
    <dgm:pt modelId="{73AF3297-1E46-45CD-B2E0-9A1184567DFC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Море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Старий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Старий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Велика риба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Старий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6211A-D75C-4DDE-814A-BCE1A0141EBA}" type="parTrans" cxnId="{E4D39833-AF35-4EF4-85F3-B6D0B853492F}">
      <dgm:prSet/>
      <dgm:spPr/>
      <dgm:t>
        <a:bodyPr/>
        <a:lstStyle/>
        <a:p>
          <a:endParaRPr lang="ru-RU"/>
        </a:p>
      </dgm:t>
    </dgm:pt>
    <dgm:pt modelId="{9DE94BE0-605C-499B-BE09-0B8E67D7F65F}" type="sibTrans" cxnId="{E4D39833-AF35-4EF4-85F3-B6D0B853492F}">
      <dgm:prSet/>
      <dgm:spPr/>
      <dgm:t>
        <a:bodyPr/>
        <a:lstStyle/>
        <a:p>
          <a:endParaRPr lang="ru-RU"/>
        </a:p>
      </dgm:t>
    </dgm:pt>
    <dgm:pt modelId="{B22AFF45-8F90-475D-B1D6-F91199B0D6B3}">
      <dgm:prSet phldrT="[Текст]"/>
      <dgm:spPr/>
      <dgm:t>
        <a:bodyPr/>
        <a:lstStyle/>
        <a:p>
          <a:r>
            <a:rPr lang="uk-UA" dirty="0" smtClean="0"/>
            <a:t>і</a:t>
          </a:r>
          <a:endParaRPr lang="ru-RU" dirty="0"/>
        </a:p>
      </dgm:t>
    </dgm:pt>
    <dgm:pt modelId="{65739692-E568-4A18-8A76-DA3D468F9E4B}" type="parTrans" cxnId="{D6C30932-277E-4627-B7FB-45E08D74C1F6}">
      <dgm:prSet/>
      <dgm:spPr/>
      <dgm:t>
        <a:bodyPr/>
        <a:lstStyle/>
        <a:p>
          <a:endParaRPr lang="ru-RU"/>
        </a:p>
      </dgm:t>
    </dgm:pt>
    <dgm:pt modelId="{C6CB3B6F-310C-4C51-863F-E37D63BCD38D}" type="sibTrans" cxnId="{D6C30932-277E-4627-B7FB-45E08D74C1F6}">
      <dgm:prSet/>
      <dgm:spPr/>
      <dgm:t>
        <a:bodyPr/>
        <a:lstStyle/>
        <a:p>
          <a:endParaRPr lang="ru-RU"/>
        </a:p>
      </dgm:t>
    </dgm:pt>
    <dgm:pt modelId="{DB452860-204D-4ECC-BFAA-513A9645F2AC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Море 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Старий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Риба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Велика риба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Акули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Хлопчик</a:t>
          </a:r>
        </a:p>
        <a:p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Леви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B8513-12B1-48BE-87F7-592194F0A5BF}" type="parTrans" cxnId="{48871109-9615-4933-9D83-84204386F5EE}">
      <dgm:prSet/>
      <dgm:spPr/>
      <dgm:t>
        <a:bodyPr/>
        <a:lstStyle/>
        <a:p>
          <a:endParaRPr lang="ru-RU"/>
        </a:p>
      </dgm:t>
    </dgm:pt>
    <dgm:pt modelId="{5AA610BB-3A41-49B9-BF96-75C870757204}" type="sibTrans" cxnId="{48871109-9615-4933-9D83-84204386F5EE}">
      <dgm:prSet/>
      <dgm:spPr/>
      <dgm:t>
        <a:bodyPr/>
        <a:lstStyle/>
        <a:p>
          <a:endParaRPr lang="ru-RU"/>
        </a:p>
      </dgm:t>
    </dgm:pt>
    <dgm:pt modelId="{377EDA4E-AC82-42AF-8B76-F91B7B767A8A}" type="pres">
      <dgm:prSet presAssocID="{C2C9A0B9-AB5C-48E3-80A7-BBC6B933FB0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5C8BA2A8-0EC9-4413-B5FD-FEABA5A3BE55}" type="pres">
      <dgm:prSet presAssocID="{DB452860-204D-4ECC-BFAA-513A9645F2AC}" presName="Accent3" presStyleCnt="0"/>
      <dgm:spPr/>
    </dgm:pt>
    <dgm:pt modelId="{35E15A58-6EAE-4C22-9AE5-AB11B3AB9E31}" type="pres">
      <dgm:prSet presAssocID="{DB452860-204D-4ECC-BFAA-513A9645F2AC}" presName="Accent" presStyleLbl="node1" presStyleIdx="0" presStyleCnt="3"/>
      <dgm:spPr/>
    </dgm:pt>
    <dgm:pt modelId="{78BAB894-B8BB-4312-81F8-741E65965C64}" type="pres">
      <dgm:prSet presAssocID="{DB452860-204D-4ECC-BFAA-513A9645F2AC}" presName="ParentBackground3" presStyleCnt="0"/>
      <dgm:spPr/>
    </dgm:pt>
    <dgm:pt modelId="{7003EF5A-EAFB-46CF-9072-5E7103D3FA4C}" type="pres">
      <dgm:prSet presAssocID="{DB452860-204D-4ECC-BFAA-513A9645F2AC}" presName="ParentBackground" presStyleLbl="fgAcc1" presStyleIdx="0" presStyleCnt="3" custScaleX="310436" custScaleY="374396" custLinFactNeighborX="99528" custLinFactNeighborY="-5741"/>
      <dgm:spPr/>
      <dgm:t>
        <a:bodyPr/>
        <a:lstStyle/>
        <a:p>
          <a:endParaRPr lang="uk-UA"/>
        </a:p>
      </dgm:t>
    </dgm:pt>
    <dgm:pt modelId="{10B8AE0A-FC33-46FC-A727-30CB3D2BC94D}" type="pres">
      <dgm:prSet presAssocID="{DB452860-204D-4ECC-BFAA-513A9645F2A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3E8A1F-1E49-4357-BDD9-AF586C806CAF}" type="pres">
      <dgm:prSet presAssocID="{B22AFF45-8F90-475D-B1D6-F91199B0D6B3}" presName="Accent2" presStyleCnt="0"/>
      <dgm:spPr/>
    </dgm:pt>
    <dgm:pt modelId="{B2F507A3-5A99-470E-8323-EEFD886DD093}" type="pres">
      <dgm:prSet presAssocID="{B22AFF45-8F90-475D-B1D6-F91199B0D6B3}" presName="Accent" presStyleLbl="node1" presStyleIdx="1" presStyleCnt="3"/>
      <dgm:spPr/>
    </dgm:pt>
    <dgm:pt modelId="{D08352E7-3D53-41E1-8470-4531B9F9EEAF}" type="pres">
      <dgm:prSet presAssocID="{B22AFF45-8F90-475D-B1D6-F91199B0D6B3}" presName="ParentBackground2" presStyleCnt="0"/>
      <dgm:spPr/>
    </dgm:pt>
    <dgm:pt modelId="{9B0B001D-5DE1-4B41-BE99-6EE4A1226E12}" type="pres">
      <dgm:prSet presAssocID="{B22AFF45-8F90-475D-B1D6-F91199B0D6B3}" presName="ParentBackground" presStyleLbl="fgAcc1" presStyleIdx="1" presStyleCnt="3" custScaleX="141474" custScaleY="119464"/>
      <dgm:spPr/>
      <dgm:t>
        <a:bodyPr/>
        <a:lstStyle/>
        <a:p>
          <a:endParaRPr lang="uk-UA"/>
        </a:p>
      </dgm:t>
    </dgm:pt>
    <dgm:pt modelId="{3B4313F3-2336-4CDD-BB55-3CC6961FCE11}" type="pres">
      <dgm:prSet presAssocID="{B22AFF45-8F90-475D-B1D6-F91199B0D6B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4F2258-E0C4-4EF0-B309-9F483E892CF3}" type="pres">
      <dgm:prSet presAssocID="{73AF3297-1E46-45CD-B2E0-9A1184567DFC}" presName="Accent1" presStyleCnt="0"/>
      <dgm:spPr/>
    </dgm:pt>
    <dgm:pt modelId="{26319AE4-8F5E-4F7B-9F09-D0FEAD1110D8}" type="pres">
      <dgm:prSet presAssocID="{73AF3297-1E46-45CD-B2E0-9A1184567DFC}" presName="Accent" presStyleLbl="node1" presStyleIdx="2" presStyleCnt="3"/>
      <dgm:spPr/>
    </dgm:pt>
    <dgm:pt modelId="{92ACC32F-FCA5-4592-B25A-E47CA9167A99}" type="pres">
      <dgm:prSet presAssocID="{73AF3297-1E46-45CD-B2E0-9A1184567DFC}" presName="ParentBackground1" presStyleCnt="0"/>
      <dgm:spPr/>
    </dgm:pt>
    <dgm:pt modelId="{D7435E67-601A-4511-A078-04CD43C3E4F3}" type="pres">
      <dgm:prSet presAssocID="{73AF3297-1E46-45CD-B2E0-9A1184567DFC}" presName="ParentBackground" presStyleLbl="fgAcc1" presStyleIdx="2" presStyleCnt="3" custScaleX="387817" custScaleY="385878" custLinFactX="-100071" custLinFactNeighborX="-200000" custLinFactNeighborY="20982"/>
      <dgm:spPr/>
      <dgm:t>
        <a:bodyPr/>
        <a:lstStyle/>
        <a:p>
          <a:endParaRPr lang="uk-UA"/>
        </a:p>
      </dgm:t>
    </dgm:pt>
    <dgm:pt modelId="{9B6C7BEE-6C5E-4C78-B8AF-69073EA6403E}" type="pres">
      <dgm:prSet presAssocID="{73AF3297-1E46-45CD-B2E0-9A1184567DF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32EE991-457B-4422-9F17-BD948E62EDB6}" type="presOf" srcId="{73AF3297-1E46-45CD-B2E0-9A1184567DFC}" destId="{D7435E67-601A-4511-A078-04CD43C3E4F3}" srcOrd="0" destOrd="0" presId="urn:microsoft.com/office/officeart/2011/layout/CircleProcess"/>
    <dgm:cxn modelId="{CF867B26-C1D5-41F5-917C-8F437949D134}" type="presOf" srcId="{B22AFF45-8F90-475D-B1D6-F91199B0D6B3}" destId="{3B4313F3-2336-4CDD-BB55-3CC6961FCE11}" srcOrd="1" destOrd="0" presId="urn:microsoft.com/office/officeart/2011/layout/CircleProcess"/>
    <dgm:cxn modelId="{5FEFBF04-2A63-443A-9E3E-FF4BD9A38F9A}" type="presOf" srcId="{DB452860-204D-4ECC-BFAA-513A9645F2AC}" destId="{10B8AE0A-FC33-46FC-A727-30CB3D2BC94D}" srcOrd="1" destOrd="0" presId="urn:microsoft.com/office/officeart/2011/layout/CircleProcess"/>
    <dgm:cxn modelId="{08489DD2-CCEC-4731-B0DF-53561FE6CA24}" type="presOf" srcId="{73AF3297-1E46-45CD-B2E0-9A1184567DFC}" destId="{9B6C7BEE-6C5E-4C78-B8AF-69073EA6403E}" srcOrd="1" destOrd="0" presId="urn:microsoft.com/office/officeart/2011/layout/CircleProcess"/>
    <dgm:cxn modelId="{29EBA930-55A6-4892-ADAB-FDD7951AB1E4}" type="presOf" srcId="{DB452860-204D-4ECC-BFAA-513A9645F2AC}" destId="{7003EF5A-EAFB-46CF-9072-5E7103D3FA4C}" srcOrd="0" destOrd="0" presId="urn:microsoft.com/office/officeart/2011/layout/CircleProcess"/>
    <dgm:cxn modelId="{E4D39833-AF35-4EF4-85F3-B6D0B853492F}" srcId="{C2C9A0B9-AB5C-48E3-80A7-BBC6B933FB03}" destId="{73AF3297-1E46-45CD-B2E0-9A1184567DFC}" srcOrd="0" destOrd="0" parTransId="{1036211A-D75C-4DDE-814A-BCE1A0141EBA}" sibTransId="{9DE94BE0-605C-499B-BE09-0B8E67D7F65F}"/>
    <dgm:cxn modelId="{A288735D-7367-4993-B33F-157AB979F580}" type="presOf" srcId="{B22AFF45-8F90-475D-B1D6-F91199B0D6B3}" destId="{9B0B001D-5DE1-4B41-BE99-6EE4A1226E12}" srcOrd="0" destOrd="0" presId="urn:microsoft.com/office/officeart/2011/layout/CircleProcess"/>
    <dgm:cxn modelId="{FE00515E-411A-40AD-85C0-2768758B64AD}" type="presOf" srcId="{C2C9A0B9-AB5C-48E3-80A7-BBC6B933FB03}" destId="{377EDA4E-AC82-42AF-8B76-F91B7B767A8A}" srcOrd="0" destOrd="0" presId="urn:microsoft.com/office/officeart/2011/layout/CircleProcess"/>
    <dgm:cxn modelId="{D6C30932-277E-4627-B7FB-45E08D74C1F6}" srcId="{C2C9A0B9-AB5C-48E3-80A7-BBC6B933FB03}" destId="{B22AFF45-8F90-475D-B1D6-F91199B0D6B3}" srcOrd="1" destOrd="0" parTransId="{65739692-E568-4A18-8A76-DA3D468F9E4B}" sibTransId="{C6CB3B6F-310C-4C51-863F-E37D63BCD38D}"/>
    <dgm:cxn modelId="{48871109-9615-4933-9D83-84204386F5EE}" srcId="{C2C9A0B9-AB5C-48E3-80A7-BBC6B933FB03}" destId="{DB452860-204D-4ECC-BFAA-513A9645F2AC}" srcOrd="2" destOrd="0" parTransId="{1BFB8513-12B1-48BE-87F7-592194F0A5BF}" sibTransId="{5AA610BB-3A41-49B9-BF96-75C870757204}"/>
    <dgm:cxn modelId="{B6D7F735-4D81-417F-93E1-CF61ABEBF307}" type="presParOf" srcId="{377EDA4E-AC82-42AF-8B76-F91B7B767A8A}" destId="{5C8BA2A8-0EC9-4413-B5FD-FEABA5A3BE55}" srcOrd="0" destOrd="0" presId="urn:microsoft.com/office/officeart/2011/layout/CircleProcess"/>
    <dgm:cxn modelId="{F9599A04-383E-46DE-B1FA-F028723C5B40}" type="presParOf" srcId="{5C8BA2A8-0EC9-4413-B5FD-FEABA5A3BE55}" destId="{35E15A58-6EAE-4C22-9AE5-AB11B3AB9E31}" srcOrd="0" destOrd="0" presId="urn:microsoft.com/office/officeart/2011/layout/CircleProcess"/>
    <dgm:cxn modelId="{088A9ABF-627E-4080-8AEB-73B30BDB3FC2}" type="presParOf" srcId="{377EDA4E-AC82-42AF-8B76-F91B7B767A8A}" destId="{78BAB894-B8BB-4312-81F8-741E65965C64}" srcOrd="1" destOrd="0" presId="urn:microsoft.com/office/officeart/2011/layout/CircleProcess"/>
    <dgm:cxn modelId="{FA97AF8E-26EA-4757-A3C6-689587B2BB56}" type="presParOf" srcId="{78BAB894-B8BB-4312-81F8-741E65965C64}" destId="{7003EF5A-EAFB-46CF-9072-5E7103D3FA4C}" srcOrd="0" destOrd="0" presId="urn:microsoft.com/office/officeart/2011/layout/CircleProcess"/>
    <dgm:cxn modelId="{A09F8DA8-38B6-47A7-A9AA-D6AAB533840A}" type="presParOf" srcId="{377EDA4E-AC82-42AF-8B76-F91B7B767A8A}" destId="{10B8AE0A-FC33-46FC-A727-30CB3D2BC94D}" srcOrd="2" destOrd="0" presId="urn:microsoft.com/office/officeart/2011/layout/CircleProcess"/>
    <dgm:cxn modelId="{4C150A2E-B659-43A8-AAF2-644A5E5AFE0B}" type="presParOf" srcId="{377EDA4E-AC82-42AF-8B76-F91B7B767A8A}" destId="{6C3E8A1F-1E49-4357-BDD9-AF586C806CAF}" srcOrd="3" destOrd="0" presId="urn:microsoft.com/office/officeart/2011/layout/CircleProcess"/>
    <dgm:cxn modelId="{C1A99636-E889-4E1A-AEFE-ABB0D42D1BF7}" type="presParOf" srcId="{6C3E8A1F-1E49-4357-BDD9-AF586C806CAF}" destId="{B2F507A3-5A99-470E-8323-EEFD886DD093}" srcOrd="0" destOrd="0" presId="urn:microsoft.com/office/officeart/2011/layout/CircleProcess"/>
    <dgm:cxn modelId="{7CE8C4C4-C84E-4A2C-ABC9-91EA9F756BCD}" type="presParOf" srcId="{377EDA4E-AC82-42AF-8B76-F91B7B767A8A}" destId="{D08352E7-3D53-41E1-8470-4531B9F9EEAF}" srcOrd="4" destOrd="0" presId="urn:microsoft.com/office/officeart/2011/layout/CircleProcess"/>
    <dgm:cxn modelId="{ED9D30F7-4542-41C2-8953-E98C819A101C}" type="presParOf" srcId="{D08352E7-3D53-41E1-8470-4531B9F9EEAF}" destId="{9B0B001D-5DE1-4B41-BE99-6EE4A1226E12}" srcOrd="0" destOrd="0" presId="urn:microsoft.com/office/officeart/2011/layout/CircleProcess"/>
    <dgm:cxn modelId="{39067712-821E-448E-9C95-0A261C8FF8A3}" type="presParOf" srcId="{377EDA4E-AC82-42AF-8B76-F91B7B767A8A}" destId="{3B4313F3-2336-4CDD-BB55-3CC6961FCE11}" srcOrd="5" destOrd="0" presId="urn:microsoft.com/office/officeart/2011/layout/CircleProcess"/>
    <dgm:cxn modelId="{6909E7B9-8990-404F-BECE-57AB9601AB85}" type="presParOf" srcId="{377EDA4E-AC82-42AF-8B76-F91B7B767A8A}" destId="{504F2258-E0C4-4EF0-B309-9F483E892CF3}" srcOrd="6" destOrd="0" presId="urn:microsoft.com/office/officeart/2011/layout/CircleProcess"/>
    <dgm:cxn modelId="{66D5B6EA-683D-493B-8893-64F9D4C26ABF}" type="presParOf" srcId="{504F2258-E0C4-4EF0-B309-9F483E892CF3}" destId="{26319AE4-8F5E-4F7B-9F09-D0FEAD1110D8}" srcOrd="0" destOrd="0" presId="urn:microsoft.com/office/officeart/2011/layout/CircleProcess"/>
    <dgm:cxn modelId="{14225560-8099-4990-945B-1B18A378DA8A}" type="presParOf" srcId="{377EDA4E-AC82-42AF-8B76-F91B7B767A8A}" destId="{92ACC32F-FCA5-4592-B25A-E47CA9167A99}" srcOrd="7" destOrd="0" presId="urn:microsoft.com/office/officeart/2011/layout/CircleProcess"/>
    <dgm:cxn modelId="{00E007A8-C91F-407B-AFC4-83D6F715CCA8}" type="presParOf" srcId="{92ACC32F-FCA5-4592-B25A-E47CA9167A99}" destId="{D7435E67-601A-4511-A078-04CD43C3E4F3}" srcOrd="0" destOrd="0" presId="urn:microsoft.com/office/officeart/2011/layout/CircleProcess"/>
    <dgm:cxn modelId="{59DB1B30-3B40-47CE-B01B-01F8AA3D83B8}" type="presParOf" srcId="{377EDA4E-AC82-42AF-8B76-F91B7B767A8A}" destId="{9B6C7BEE-6C5E-4C78-B8AF-69073EA6403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7743-5F1B-42FD-9575-B99687D78BA3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6068-14D8-497C-89CB-1DBA3B404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1B37-95E9-4F07-8266-65E7B40CEF57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6EA9-9441-437C-9F66-1CCEADE26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BAFF-FE4D-4574-A641-FE92DC47D93E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756D-4446-49E0-AA5B-0DDE4DF4A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0E2D-9A1D-4134-BF5D-561F284648DC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79E5-CA9B-4BF1-8C3F-8DB5D913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1650-C51B-42F4-887D-DFC14DD66C44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3080-198F-434A-A152-FD1E23A2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5026-7A1C-4402-8B4A-BBDD512F7F70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89F9-4B45-43D4-B98F-6C6B0B49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9BC0-E081-4508-833F-98B91156FA45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B59B-4626-4B09-860C-CA336375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DC8C-AFDF-4AB5-87E5-8AF33C15E99D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9356-6640-4A4B-819B-D960EEC1E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7C0-E9C0-42FC-B1F6-43E4C0A48094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49EB-E6D7-47DA-869B-DF346E0F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8359-8E35-47E2-B8FC-34B9D0A245D2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C44F-1B61-4072-9A07-EB584BE51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8604-477C-4A5E-8005-C96215C4AB7E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C378-C314-4B5A-81B3-26AD66ABF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F1DC5-B260-4363-983E-7DE11CB3078A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73396-4A3A-4C18-A4AD-6E499380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285875" y="2286000"/>
            <a:ext cx="78581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Ціннісний підхід до вивчення повісті-притчі Е.Хемінгуея “Старий і море”</a:t>
            </a:r>
          </a:p>
          <a:p>
            <a:pPr algn="ctr"/>
            <a:endParaRPr lang="uk-UA" sz="3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Автори: слухачі курсів Івано-Франківського обласного </a:t>
            </a:r>
          </a:p>
          <a:p>
            <a:pPr algn="ctr"/>
            <a:r>
              <a:rPr lang="uk-UA" sz="1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інституту післядипломної педагогічної освіти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786063" y="1428750"/>
            <a:ext cx="4337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792" y="428604"/>
            <a:ext cx="84852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Провідні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мотиви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повісті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: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728" y="1793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14313" y="214313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Життя – боротьба.</a:t>
            </a:r>
          </a:p>
          <a:p>
            <a:pPr algn="ctr"/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Сантьяго – вічна боротьба, що є джерелом самоповаги.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643050"/>
          <a:ext cx="6048396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715000" y="2214563"/>
            <a:ext cx="2357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Людина бореться за те, щоб бути людиною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500313" y="0"/>
            <a:ext cx="391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Цінності у творі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857232"/>
          <a:ext cx="77153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700338" y="739775"/>
            <a:ext cx="4233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sz="4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55625" y="1984375"/>
            <a:ext cx="807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група </a:t>
            </a:r>
            <a:r>
              <a:rPr lang="uk-UA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проблема «Людина і суспільство»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000250" y="500063"/>
            <a:ext cx="56245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Людина і суспільство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397000"/>
          <a:ext cx="735811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163888" y="549275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468313" y="1557338"/>
            <a:ext cx="7559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Сантьяго живе серед людей. Ходить в море. Це – справа його життя. А риба потрібна, щоб вижити. Вітрило човна полатане, скидається на прапор безнадії. Про старого турбується Маноліно. Але старий думає про людей, які його чекають на березі.</a:t>
            </a:r>
            <a:endParaRPr lang="ru-RU" sz="28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258888" y="260350"/>
            <a:ext cx="659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група </a:t>
            </a:r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проблема «Людина і Всесвіт»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395288" y="981075"/>
            <a:ext cx="748982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-Які думки про зорі, сонце, місяць, вітер, небо?</a:t>
            </a:r>
          </a:p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-Як розуміємо слова старого: «Як добре, що нам не доводиться вбивати сонце, місяць і зорі»?</a:t>
            </a:r>
          </a:p>
          <a:p>
            <a:endParaRPr lang="uk-UA" sz="2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«Зараз голова у мене така ж ясна, як і сестри мої, зірки»</a:t>
            </a:r>
            <a:endParaRPr lang="ru-RU" sz="2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071688" y="214313"/>
            <a:ext cx="4540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Людина і Всесвіт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142984"/>
          <a:ext cx="711996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386138" y="333375"/>
            <a:ext cx="2413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116013" y="16287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Людина – частина Всесвіту, частина природи: сенс її існування – у гармонії з ними та суспільством.</a:t>
            </a:r>
            <a:endParaRPr lang="ru-RU" sz="32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403350" y="1052513"/>
            <a:ext cx="681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група </a:t>
            </a:r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проблема «Людина і природа»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1720850"/>
            <a:ext cx="6121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 старий думає про море?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ставиться до птахів і черепах?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думає про упійману рибу?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 вважає людину повелителькою природи, рабом чи її частиною?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900113" y="765175"/>
            <a:ext cx="6696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4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визначити проблематику та розкрити філософсько-символічне наповнення сюжету повісті Е.Хемінгуея; розвивати в школярів навички аналізу твору та зв</a:t>
            </a:r>
            <a:r>
              <a:rPr lang="en-US" sz="24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язного мовлення; допомогти учням усвідомити моральні цінності у творі; виховання поваги до людини та бережливого ставлення до природи.</a:t>
            </a:r>
          </a:p>
          <a:p>
            <a:endParaRPr lang="uk-UA" sz="24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Очікуваний результат: </a:t>
            </a:r>
            <a:r>
              <a:rPr lang="uk-UA" sz="24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усвідомлення учнями сенсу буття і моральних цінностей людини.</a:t>
            </a:r>
            <a:endParaRPr lang="ru-RU" sz="24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928813" y="428625"/>
            <a:ext cx="4773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Людина і природа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428736"/>
          <a:ext cx="740571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059113" y="366713"/>
            <a:ext cx="241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11188" y="1125538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Людина – частина природи. І всі – птахи, риби, черепахи – її менші брати. Єдина зброя людини – розум і воля.</a:t>
            </a:r>
            <a:endParaRPr lang="ru-RU" sz="36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785794"/>
            <a:ext cx="7000924" cy="525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4356"/>
            <a:ext cx="7524771" cy="5643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627313" y="404813"/>
            <a:ext cx="3930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Проблемне питання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1412875"/>
            <a:ext cx="77755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-Чи можна вважати ситуацію, в якій опинився старий, межовою?</a:t>
            </a:r>
          </a:p>
          <a:p>
            <a:endParaRPr lang="uk-UA" sz="32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- Як розумієте слова Хемінгуея: «Людина створена не для поразки. Людину можна знищити, але її не можна перемогти»?</a:t>
            </a:r>
            <a:endParaRPr lang="ru-RU" sz="3200" b="1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286000" y="428625"/>
            <a:ext cx="4959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Цінності Сантьяго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908050"/>
            <a:ext cx="71294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людина щаслива, бо відчуває примирення з життям. У самотнього Сантьяго є хлопчик, який його любить і говорить, що йому ще багато чого треба навчитись у старого. Він буде продовжувати справу. Фінал оптимістичний.</a:t>
            </a:r>
          </a:p>
          <a:p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Сантьяго, втративши матеріальну цінність – рибу, - зберігає в собі гідність, самоповагу, Людину.</a:t>
            </a:r>
          </a:p>
          <a:p>
            <a:r>
              <a:rPr lang="uk-UA">
                <a:latin typeface="Calibri" pitchFamily="34" charset="0"/>
              </a:rPr>
              <a:t>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549275"/>
            <a:ext cx="6135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Вместо злата</a:t>
            </a:r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жемчуга с янтарем</a:t>
            </a:r>
          </a:p>
          <a:p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другое богатство себе изберем:</a:t>
            </a:r>
          </a:p>
          <a:p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Сбрось наряды, покрой свое тело старъем,</a:t>
            </a:r>
          </a:p>
          <a:p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и в жалких лохмотьях останься царем.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О.Хайям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71480"/>
            <a:ext cx="7048550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629025" y="328613"/>
            <a:ext cx="192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900113" y="1130300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«Прочитати» морально-ф</a:t>
            </a:r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ілософський зміст повісі, розкривши значення пар символів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65104" y="1585640"/>
          <a:ext cx="7008441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Ð ÐµÐ·ÑÐ»ÑÑÐ°Ñ Ð¿Ð¾ÑÑÐºÑ Ð·Ð¾Ð±ÑÐ°Ð¶ÐµÐ½Ñ Ð·Ð° Ð·Ð°Ð¿Ð¸ÑÐ¾Ð¼ &quot;ÑÑÐ°ÑÐ¸Ð¹ Ñ Ð¼Ð¾ÑÐ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85926"/>
            <a:ext cx="438895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9988" y="688975"/>
            <a:ext cx="68437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назвав свою повість «посланням молодому поколінню»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71480"/>
            <a:ext cx="6762797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14356"/>
            <a:ext cx="6877091" cy="5157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1"/>
            <a:ext cx="7000924" cy="524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Ð ÐµÐ·ÑÐ»ÑÑÐ°Ñ Ð¿Ð¾ÑÑÐºÑ Ð·Ð¾Ð±ÑÐ°Ð¶ÐµÐ½Ñ Ð·Ð° Ð·Ð°Ð¿Ð¸ÑÐ¾Ð¼ &quot;ÑÑÐ°ÑÐ¸Ð¹ Ñ Ð¼Ð¾ÑÐ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6863990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357438" y="714375"/>
            <a:ext cx="52276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Алегоричний зміст повісті:</a:t>
            </a:r>
          </a:p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785813" y="1714500"/>
            <a:ext cx="77866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“Не було ще хорошої книги, яка виникла із заздалегідь придуманого символу, запечатаного в книгу, як ізюм у солодку  булку. Солодка булка з ізюмом хороша штука, але простий хліб краще. Я намагався змалювати справжнього старого і справжнього хлопчика, справжнє море і справжню рибу, і справжніх акул. І якщо я зробив це достатньо і правдиво, вони, звичайно, можуть тлумачитися по-різному”. </a:t>
            </a:r>
          </a:p>
          <a:p>
            <a:endParaRPr lang="uk-UA" sz="2400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i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Е.Хемінгуей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714380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6972341" cy="52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1331640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427</Words>
  <Application>Microsoft Office PowerPoint</Application>
  <PresentationFormat>Экран (4:3)</PresentationFormat>
  <Paragraphs>59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Lyuda</dc:creator>
  <cp:lastModifiedBy>inst</cp:lastModifiedBy>
  <cp:revision>37</cp:revision>
  <dcterms:created xsi:type="dcterms:W3CDTF">2018-10-04T18:52:17Z</dcterms:created>
  <dcterms:modified xsi:type="dcterms:W3CDTF">2019-04-01T09:03:13Z</dcterms:modified>
</cp:coreProperties>
</file>