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72" r:id="rId5"/>
    <p:sldId id="267" r:id="rId6"/>
    <p:sldId id="269" r:id="rId7"/>
    <p:sldId id="259" r:id="rId8"/>
    <p:sldId id="270" r:id="rId9"/>
    <p:sldId id="268" r:id="rId10"/>
    <p:sldId id="266" r:id="rId11"/>
    <p:sldId id="260" r:id="rId12"/>
    <p:sldId id="261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3546C9-1294-458E-AE58-33D543D549D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EAEE7AFA-5106-40F4-990C-B4F503AB5D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Інновації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F413C5D3-0C1A-4F1A-8264-87A071A9A528}" type="parTrans" cxnId="{427ED09B-0145-4DE8-86CA-332B9EB9CB0D}">
      <dgm:prSet/>
      <dgm:spPr/>
    </dgm:pt>
    <dgm:pt modelId="{A3E70C3D-D112-481F-9409-0AF396AF88C9}" type="sibTrans" cxnId="{427ED09B-0145-4DE8-86CA-332B9EB9CB0D}">
      <dgm:prSet/>
      <dgm:spPr/>
    </dgm:pt>
    <dgm:pt modelId="{9F22763D-6146-4C9B-92F1-3D56FFD10B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Портфоліо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03E526C8-2EF1-46F6-B2B8-984AB1FD139F}" type="parTrans" cxnId="{69D7A412-A64F-45AA-9B78-D88A8250208B}">
      <dgm:prSet/>
      <dgm:spPr/>
      <dgm:t>
        <a:bodyPr/>
        <a:lstStyle/>
        <a:p>
          <a:endParaRPr lang="uk-UA"/>
        </a:p>
      </dgm:t>
    </dgm:pt>
    <dgm:pt modelId="{5F627063-E1E5-4B65-B36F-D9D1BB294619}" type="sibTrans" cxnId="{69D7A412-A64F-45AA-9B78-D88A8250208B}">
      <dgm:prSet/>
      <dgm:spPr/>
    </dgm:pt>
    <dgm:pt modelId="{F1B870FA-4E28-4F8E-B1DA-2944D105D0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Програмно-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цільовий</a:t>
          </a: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підхід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A57FC2DF-A9EA-46BF-AD2D-EB0C28310C42}" type="parTrans" cxnId="{3FA67B2E-CBAB-4BEC-8D0F-B4F7CAC54563}">
      <dgm:prSet/>
      <dgm:spPr/>
      <dgm:t>
        <a:bodyPr/>
        <a:lstStyle/>
        <a:p>
          <a:endParaRPr lang="uk-UA"/>
        </a:p>
      </dgm:t>
    </dgm:pt>
    <dgm:pt modelId="{A4A84E59-1208-4659-8987-0EE879BBAA1D}" type="sibTrans" cxnId="{3FA67B2E-CBAB-4BEC-8D0F-B4F7CAC54563}">
      <dgm:prSet/>
      <dgm:spPr/>
    </dgm:pt>
    <dgm:pt modelId="{9777DFB6-D56E-4B2D-A7C8-5F24B771FF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Акмеологічний</a:t>
          </a: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підхід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F62765B7-C22A-46FF-94F3-3F0F01C5DBD4}" type="parTrans" cxnId="{3F264761-CE82-4D40-8362-9FD46ED440FC}">
      <dgm:prSet/>
      <dgm:spPr/>
      <dgm:t>
        <a:bodyPr/>
        <a:lstStyle/>
        <a:p>
          <a:endParaRPr lang="uk-UA"/>
        </a:p>
      </dgm:t>
    </dgm:pt>
    <dgm:pt modelId="{6C5ACE55-8B63-4474-A0A3-A10013AD43B7}" type="sibTrans" cxnId="{3F264761-CE82-4D40-8362-9FD46ED440FC}">
      <dgm:prSet/>
      <dgm:spPr/>
    </dgm:pt>
    <dgm:pt modelId="{BBF3761F-C92A-4BF1-A083-582B103F96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Андрагогічний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підхід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D6C55D4C-8BD5-40F8-9B99-35B7B2FAEDAA}" type="parTrans" cxnId="{1341714F-29A0-46BF-B62B-A6A682F9A641}">
      <dgm:prSet/>
      <dgm:spPr/>
      <dgm:t>
        <a:bodyPr/>
        <a:lstStyle/>
        <a:p>
          <a:endParaRPr lang="uk-UA"/>
        </a:p>
      </dgm:t>
    </dgm:pt>
    <dgm:pt modelId="{43551F9E-5754-488C-9C73-B31527747ED6}" type="sibTrans" cxnId="{1341714F-29A0-46BF-B62B-A6A682F9A641}">
      <dgm:prSet/>
      <dgm:spPr/>
    </dgm:pt>
    <dgm:pt modelId="{95833477-753C-4974-B028-E3AD14F762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Синергетичний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підхід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87ED6537-A9C2-4786-9584-07AE56FC7929}" type="parTrans" cxnId="{2F8E6336-2D5D-4D15-B354-0FC5E0F92C03}">
      <dgm:prSet/>
      <dgm:spPr/>
      <dgm:t>
        <a:bodyPr/>
        <a:lstStyle/>
        <a:p>
          <a:endParaRPr lang="uk-UA"/>
        </a:p>
      </dgm:t>
    </dgm:pt>
    <dgm:pt modelId="{5173D406-4053-4F4D-AEF7-94595C572983}" type="sibTrans" cxnId="{2F8E6336-2D5D-4D15-B354-0FC5E0F92C03}">
      <dgm:prSet/>
      <dgm:spPr/>
    </dgm:pt>
    <dgm:pt modelId="{D6CA5562-9C1C-46F2-A4DD-FA515881D5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Моніторинг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01E31960-81B7-4B3E-B246-99FAE5CDFA59}" type="parTrans" cxnId="{849C3EF1-E792-4223-A919-D06E3925AE3A}">
      <dgm:prSet/>
      <dgm:spPr/>
      <dgm:t>
        <a:bodyPr/>
        <a:lstStyle/>
        <a:p>
          <a:endParaRPr lang="uk-UA"/>
        </a:p>
      </dgm:t>
    </dgm:pt>
    <dgm:pt modelId="{C87C1F17-22A0-4A8E-8149-4E11D9ACC073}" type="sibTrans" cxnId="{849C3EF1-E792-4223-A919-D06E3925AE3A}">
      <dgm:prSet/>
      <dgm:spPr/>
    </dgm:pt>
    <dgm:pt modelId="{347CBEE1-EE9C-4F40-963B-6FBC445657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ІКТ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7040C387-59FA-4BB1-9B80-05807305C536}" type="parTrans" cxnId="{4A61528F-6138-4553-B391-4842817D1B92}">
      <dgm:prSet/>
      <dgm:spPr/>
      <dgm:t>
        <a:bodyPr/>
        <a:lstStyle/>
        <a:p>
          <a:endParaRPr lang="uk-UA"/>
        </a:p>
      </dgm:t>
    </dgm:pt>
    <dgm:pt modelId="{0DEBD838-DFD5-4988-9241-765E7AC28531}" type="sibTrans" cxnId="{4A61528F-6138-4553-B391-4842817D1B92}">
      <dgm:prSet/>
      <dgm:spPr/>
    </dgm:pt>
    <dgm:pt modelId="{C95204D5-6A3B-48F7-9A77-2DEBF7AAC9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Проектні</a:t>
          </a: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технології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1FABCB21-7E55-4E1C-ADE4-9DA592E8F872}" type="parTrans" cxnId="{8743910E-7CDC-4943-8E4A-515F021A6C3B}">
      <dgm:prSet/>
      <dgm:spPr/>
      <dgm:t>
        <a:bodyPr/>
        <a:lstStyle/>
        <a:p>
          <a:endParaRPr lang="uk-UA"/>
        </a:p>
      </dgm:t>
    </dgm:pt>
    <dgm:pt modelId="{50FB6082-DDCB-49CC-B4E5-B601BC5C1A01}" type="sibTrans" cxnId="{8743910E-7CDC-4943-8E4A-515F021A6C3B}">
      <dgm:prSet/>
      <dgm:spPr/>
    </dgm:pt>
    <dgm:pt modelId="{5D48BB3F-B202-4ED9-B7F7-7BE582D276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Маркетинг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E1362EDD-FFE1-48B6-8974-C5B7436D7EEC}" type="parTrans" cxnId="{A0A13C0B-575E-4FF8-A371-1EA9A41194BC}">
      <dgm:prSet/>
      <dgm:spPr/>
      <dgm:t>
        <a:bodyPr/>
        <a:lstStyle/>
        <a:p>
          <a:endParaRPr lang="uk-UA"/>
        </a:p>
      </dgm:t>
    </dgm:pt>
    <dgm:pt modelId="{DE2AAD11-595A-450F-B384-1548E2454723}" type="sibTrans" cxnId="{A0A13C0B-575E-4FF8-A371-1EA9A41194BC}">
      <dgm:prSet/>
      <dgm:spPr/>
    </dgm:pt>
    <dgm:pt modelId="{631DD292-E90D-4DFC-B929-B7B99F61BA1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Інтерактивне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навчання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7EC42E2A-BBDA-446B-A9AA-E38772EBD363}" type="parTrans" cxnId="{72527AA6-4E3E-4E93-AD6E-B56E522688E5}">
      <dgm:prSet/>
      <dgm:spPr/>
      <dgm:t>
        <a:bodyPr/>
        <a:lstStyle/>
        <a:p>
          <a:endParaRPr lang="uk-UA"/>
        </a:p>
      </dgm:t>
    </dgm:pt>
    <dgm:pt modelId="{33724FF9-C3D8-470D-89D7-58649E16BB09}" type="sibTrans" cxnId="{72527AA6-4E3E-4E93-AD6E-B56E522688E5}">
      <dgm:prSet/>
      <dgm:spPr/>
    </dgm:pt>
    <dgm:pt modelId="{CB4B2266-BE42-409D-988A-EE82F0B03CFC}" type="pres">
      <dgm:prSet presAssocID="{A63546C9-1294-458E-AE58-33D543D549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CFBEA9-07D7-43F1-9A33-78980E568877}" type="pres">
      <dgm:prSet presAssocID="{EAEE7AFA-5106-40F4-990C-B4F503AB5D1A}" presName="centerShape" presStyleLbl="node0" presStyleIdx="0" presStyleCnt="1"/>
      <dgm:spPr/>
    </dgm:pt>
    <dgm:pt modelId="{3F411B08-0C6A-4F8F-A42E-BFBF2F456C0B}" type="pres">
      <dgm:prSet presAssocID="{03E526C8-2EF1-46F6-B2B8-984AB1FD139F}" presName="Name9" presStyleLbl="parChTrans1D2" presStyleIdx="0" presStyleCnt="10"/>
      <dgm:spPr/>
    </dgm:pt>
    <dgm:pt modelId="{D096BBE1-3B09-4A10-8674-1D3230E85BA6}" type="pres">
      <dgm:prSet presAssocID="{03E526C8-2EF1-46F6-B2B8-984AB1FD139F}" presName="connTx" presStyleLbl="parChTrans1D2" presStyleIdx="0" presStyleCnt="10"/>
      <dgm:spPr/>
    </dgm:pt>
    <dgm:pt modelId="{C33AF2C7-5005-4BCC-B3B1-840809E0C9A6}" type="pres">
      <dgm:prSet presAssocID="{9F22763D-6146-4C9B-92F1-3D56FFD10B50}" presName="node" presStyleLbl="node1" presStyleIdx="0" presStyleCnt="10">
        <dgm:presLayoutVars>
          <dgm:bulletEnabled val="1"/>
        </dgm:presLayoutVars>
      </dgm:prSet>
      <dgm:spPr/>
    </dgm:pt>
    <dgm:pt modelId="{17FCEAA9-D4AB-4513-A0E3-68FA5F121F44}" type="pres">
      <dgm:prSet presAssocID="{A57FC2DF-A9EA-46BF-AD2D-EB0C28310C42}" presName="Name9" presStyleLbl="parChTrans1D2" presStyleIdx="1" presStyleCnt="10"/>
      <dgm:spPr/>
    </dgm:pt>
    <dgm:pt modelId="{8BE17AB0-F23D-4859-ABC6-B562FAF3241B}" type="pres">
      <dgm:prSet presAssocID="{A57FC2DF-A9EA-46BF-AD2D-EB0C28310C42}" presName="connTx" presStyleLbl="parChTrans1D2" presStyleIdx="1" presStyleCnt="10"/>
      <dgm:spPr/>
    </dgm:pt>
    <dgm:pt modelId="{290DA48B-213A-45A5-ABE1-1B5CCDE819D3}" type="pres">
      <dgm:prSet presAssocID="{F1B870FA-4E28-4F8E-B1DA-2944D105D062}" presName="node" presStyleLbl="node1" presStyleIdx="1" presStyleCnt="10">
        <dgm:presLayoutVars>
          <dgm:bulletEnabled val="1"/>
        </dgm:presLayoutVars>
      </dgm:prSet>
      <dgm:spPr/>
    </dgm:pt>
    <dgm:pt modelId="{DE385BC7-5CE8-45D5-9A8A-4EB66AC543AE}" type="pres">
      <dgm:prSet presAssocID="{F62765B7-C22A-46FF-94F3-3F0F01C5DBD4}" presName="Name9" presStyleLbl="parChTrans1D2" presStyleIdx="2" presStyleCnt="10"/>
      <dgm:spPr/>
    </dgm:pt>
    <dgm:pt modelId="{41E49D01-1B6B-4F12-A872-81D2F60A3CDC}" type="pres">
      <dgm:prSet presAssocID="{F62765B7-C22A-46FF-94F3-3F0F01C5DBD4}" presName="connTx" presStyleLbl="parChTrans1D2" presStyleIdx="2" presStyleCnt="10"/>
      <dgm:spPr/>
    </dgm:pt>
    <dgm:pt modelId="{59FFE756-36BA-41CE-AD92-209B78F92EE9}" type="pres">
      <dgm:prSet presAssocID="{9777DFB6-D56E-4B2D-A7C8-5F24B771FF0C}" presName="node" presStyleLbl="node1" presStyleIdx="2" presStyleCnt="10">
        <dgm:presLayoutVars>
          <dgm:bulletEnabled val="1"/>
        </dgm:presLayoutVars>
      </dgm:prSet>
      <dgm:spPr/>
    </dgm:pt>
    <dgm:pt modelId="{74233145-39D0-43B6-9EB4-DF2EE5D5C555}" type="pres">
      <dgm:prSet presAssocID="{D6C55D4C-8BD5-40F8-9B99-35B7B2FAEDAA}" presName="Name9" presStyleLbl="parChTrans1D2" presStyleIdx="3" presStyleCnt="10"/>
      <dgm:spPr/>
    </dgm:pt>
    <dgm:pt modelId="{571823F0-E13B-46E4-B835-0A55E2D6AEE0}" type="pres">
      <dgm:prSet presAssocID="{D6C55D4C-8BD5-40F8-9B99-35B7B2FAEDAA}" presName="connTx" presStyleLbl="parChTrans1D2" presStyleIdx="3" presStyleCnt="10"/>
      <dgm:spPr/>
    </dgm:pt>
    <dgm:pt modelId="{D45B1AF6-142D-4B1C-A1E7-8808C29774C8}" type="pres">
      <dgm:prSet presAssocID="{BBF3761F-C92A-4BF1-A083-582B103F965A}" presName="node" presStyleLbl="node1" presStyleIdx="3" presStyleCnt="10">
        <dgm:presLayoutVars>
          <dgm:bulletEnabled val="1"/>
        </dgm:presLayoutVars>
      </dgm:prSet>
      <dgm:spPr/>
    </dgm:pt>
    <dgm:pt modelId="{1D357AE9-3AA3-443F-921D-70B1AACFDB61}" type="pres">
      <dgm:prSet presAssocID="{87ED6537-A9C2-4786-9584-07AE56FC7929}" presName="Name9" presStyleLbl="parChTrans1D2" presStyleIdx="4" presStyleCnt="10"/>
      <dgm:spPr/>
    </dgm:pt>
    <dgm:pt modelId="{0588CB77-4AD3-42F4-83D0-7771ECAF64DB}" type="pres">
      <dgm:prSet presAssocID="{87ED6537-A9C2-4786-9584-07AE56FC7929}" presName="connTx" presStyleLbl="parChTrans1D2" presStyleIdx="4" presStyleCnt="10"/>
      <dgm:spPr/>
    </dgm:pt>
    <dgm:pt modelId="{1CBE89CB-0814-42A4-8FE0-D58D8251256A}" type="pres">
      <dgm:prSet presAssocID="{95833477-753C-4974-B028-E3AD14F7626C}" presName="node" presStyleLbl="node1" presStyleIdx="4" presStyleCnt="10">
        <dgm:presLayoutVars>
          <dgm:bulletEnabled val="1"/>
        </dgm:presLayoutVars>
      </dgm:prSet>
      <dgm:spPr/>
    </dgm:pt>
    <dgm:pt modelId="{73727C95-9C24-4701-9841-72CE00D0E774}" type="pres">
      <dgm:prSet presAssocID="{01E31960-81B7-4B3E-B246-99FAE5CDFA59}" presName="Name9" presStyleLbl="parChTrans1D2" presStyleIdx="5" presStyleCnt="10"/>
      <dgm:spPr/>
    </dgm:pt>
    <dgm:pt modelId="{A986FA1C-18B6-49BF-B95F-636E33DC8FFB}" type="pres">
      <dgm:prSet presAssocID="{01E31960-81B7-4B3E-B246-99FAE5CDFA59}" presName="connTx" presStyleLbl="parChTrans1D2" presStyleIdx="5" presStyleCnt="10"/>
      <dgm:spPr/>
    </dgm:pt>
    <dgm:pt modelId="{863E5EEC-52B8-4167-BBB9-F55CCC40702F}" type="pres">
      <dgm:prSet presAssocID="{D6CA5562-9C1C-46F2-A4DD-FA515881D516}" presName="node" presStyleLbl="node1" presStyleIdx="5" presStyleCnt="10">
        <dgm:presLayoutVars>
          <dgm:bulletEnabled val="1"/>
        </dgm:presLayoutVars>
      </dgm:prSet>
      <dgm:spPr/>
    </dgm:pt>
    <dgm:pt modelId="{17DA1D1E-4608-409D-B736-9130AC8B94BF}" type="pres">
      <dgm:prSet presAssocID="{7040C387-59FA-4BB1-9B80-05807305C536}" presName="Name9" presStyleLbl="parChTrans1D2" presStyleIdx="6" presStyleCnt="10"/>
      <dgm:spPr/>
    </dgm:pt>
    <dgm:pt modelId="{E4845580-8552-4B19-9ECB-14E5D193122B}" type="pres">
      <dgm:prSet presAssocID="{7040C387-59FA-4BB1-9B80-05807305C536}" presName="connTx" presStyleLbl="parChTrans1D2" presStyleIdx="6" presStyleCnt="10"/>
      <dgm:spPr/>
    </dgm:pt>
    <dgm:pt modelId="{4E76D826-1C99-4B47-8858-98C6E11A0C0A}" type="pres">
      <dgm:prSet presAssocID="{347CBEE1-EE9C-4F40-963B-6FBC44565722}" presName="node" presStyleLbl="node1" presStyleIdx="6" presStyleCnt="10">
        <dgm:presLayoutVars>
          <dgm:bulletEnabled val="1"/>
        </dgm:presLayoutVars>
      </dgm:prSet>
      <dgm:spPr/>
    </dgm:pt>
    <dgm:pt modelId="{73DF92DD-85D5-4B8F-AE1B-7235E931956C}" type="pres">
      <dgm:prSet presAssocID="{1FABCB21-7E55-4E1C-ADE4-9DA592E8F872}" presName="Name9" presStyleLbl="parChTrans1D2" presStyleIdx="7" presStyleCnt="10"/>
      <dgm:spPr/>
    </dgm:pt>
    <dgm:pt modelId="{0ED1AF4C-FFF2-408A-BFC9-6C900267246E}" type="pres">
      <dgm:prSet presAssocID="{1FABCB21-7E55-4E1C-ADE4-9DA592E8F872}" presName="connTx" presStyleLbl="parChTrans1D2" presStyleIdx="7" presStyleCnt="10"/>
      <dgm:spPr/>
    </dgm:pt>
    <dgm:pt modelId="{8504D926-4245-4A55-8C54-BB77F3F640D3}" type="pres">
      <dgm:prSet presAssocID="{C95204D5-6A3B-48F7-9A77-2DEBF7AAC917}" presName="node" presStyleLbl="node1" presStyleIdx="7" presStyleCnt="10">
        <dgm:presLayoutVars>
          <dgm:bulletEnabled val="1"/>
        </dgm:presLayoutVars>
      </dgm:prSet>
      <dgm:spPr/>
    </dgm:pt>
    <dgm:pt modelId="{0C53A7F4-C4C4-494A-A8CC-2C7685E703C5}" type="pres">
      <dgm:prSet presAssocID="{E1362EDD-FFE1-48B6-8974-C5B7436D7EEC}" presName="Name9" presStyleLbl="parChTrans1D2" presStyleIdx="8" presStyleCnt="10"/>
      <dgm:spPr/>
    </dgm:pt>
    <dgm:pt modelId="{996BBD31-A767-45B5-A944-EFD45B3DC187}" type="pres">
      <dgm:prSet presAssocID="{E1362EDD-FFE1-48B6-8974-C5B7436D7EEC}" presName="connTx" presStyleLbl="parChTrans1D2" presStyleIdx="8" presStyleCnt="10"/>
      <dgm:spPr/>
    </dgm:pt>
    <dgm:pt modelId="{15E3277E-B889-45B7-BF26-DF4B03990355}" type="pres">
      <dgm:prSet presAssocID="{5D48BB3F-B202-4ED9-B7F7-7BE582D2762B}" presName="node" presStyleLbl="node1" presStyleIdx="8" presStyleCnt="10">
        <dgm:presLayoutVars>
          <dgm:bulletEnabled val="1"/>
        </dgm:presLayoutVars>
      </dgm:prSet>
      <dgm:spPr/>
    </dgm:pt>
    <dgm:pt modelId="{C6E6A4DB-C3BE-4986-84AE-E1AE6BC5352B}" type="pres">
      <dgm:prSet presAssocID="{7EC42E2A-BBDA-446B-A9AA-E38772EBD363}" presName="Name9" presStyleLbl="parChTrans1D2" presStyleIdx="9" presStyleCnt="10"/>
      <dgm:spPr/>
    </dgm:pt>
    <dgm:pt modelId="{015F2B5F-E154-48B6-9DFE-0B9F3B4FAB98}" type="pres">
      <dgm:prSet presAssocID="{7EC42E2A-BBDA-446B-A9AA-E38772EBD363}" presName="connTx" presStyleLbl="parChTrans1D2" presStyleIdx="9" presStyleCnt="10"/>
      <dgm:spPr/>
    </dgm:pt>
    <dgm:pt modelId="{A3CFA7B7-AB87-4CF6-884F-9C93E6F8C82A}" type="pres">
      <dgm:prSet presAssocID="{631DD292-E90D-4DFC-B929-B7B99F61BA13}" presName="node" presStyleLbl="node1" presStyleIdx="9" presStyleCnt="10">
        <dgm:presLayoutVars>
          <dgm:bulletEnabled val="1"/>
        </dgm:presLayoutVars>
      </dgm:prSet>
      <dgm:spPr/>
    </dgm:pt>
  </dgm:ptLst>
  <dgm:cxnLst>
    <dgm:cxn modelId="{C4DB0C23-1E1B-4B33-90F3-FDC0AB407B58}" type="presOf" srcId="{01E31960-81B7-4B3E-B246-99FAE5CDFA59}" destId="{73727C95-9C24-4701-9841-72CE00D0E774}" srcOrd="0" destOrd="0" presId="urn:microsoft.com/office/officeart/2005/8/layout/radial1"/>
    <dgm:cxn modelId="{A7ECB0AF-1C1D-4DC3-88E3-F4F2A5BD88D3}" type="presOf" srcId="{631DD292-E90D-4DFC-B929-B7B99F61BA13}" destId="{A3CFA7B7-AB87-4CF6-884F-9C93E6F8C82A}" srcOrd="0" destOrd="0" presId="urn:microsoft.com/office/officeart/2005/8/layout/radial1"/>
    <dgm:cxn modelId="{4A61528F-6138-4553-B391-4842817D1B92}" srcId="{EAEE7AFA-5106-40F4-990C-B4F503AB5D1A}" destId="{347CBEE1-EE9C-4F40-963B-6FBC44565722}" srcOrd="6" destOrd="0" parTransId="{7040C387-59FA-4BB1-9B80-05807305C536}" sibTransId="{0DEBD838-DFD5-4988-9241-765E7AC28531}"/>
    <dgm:cxn modelId="{B38B7ADE-63DF-4454-B1F5-2AC7D4EA58C4}" type="presOf" srcId="{A57FC2DF-A9EA-46BF-AD2D-EB0C28310C42}" destId="{17FCEAA9-D4AB-4513-A0E3-68FA5F121F44}" srcOrd="0" destOrd="0" presId="urn:microsoft.com/office/officeart/2005/8/layout/radial1"/>
    <dgm:cxn modelId="{B6DD43A9-BDF2-4109-A9B0-72E259B30618}" type="presOf" srcId="{03E526C8-2EF1-46F6-B2B8-984AB1FD139F}" destId="{D096BBE1-3B09-4A10-8674-1D3230E85BA6}" srcOrd="1" destOrd="0" presId="urn:microsoft.com/office/officeart/2005/8/layout/radial1"/>
    <dgm:cxn modelId="{8743910E-7CDC-4943-8E4A-515F021A6C3B}" srcId="{EAEE7AFA-5106-40F4-990C-B4F503AB5D1A}" destId="{C95204D5-6A3B-48F7-9A77-2DEBF7AAC917}" srcOrd="7" destOrd="0" parTransId="{1FABCB21-7E55-4E1C-ADE4-9DA592E8F872}" sibTransId="{50FB6082-DDCB-49CC-B4E5-B601BC5C1A01}"/>
    <dgm:cxn modelId="{D1578838-D5ED-4F22-A9BF-CBF834462436}" type="presOf" srcId="{7EC42E2A-BBDA-446B-A9AA-E38772EBD363}" destId="{015F2B5F-E154-48B6-9DFE-0B9F3B4FAB98}" srcOrd="1" destOrd="0" presId="urn:microsoft.com/office/officeart/2005/8/layout/radial1"/>
    <dgm:cxn modelId="{3F264761-CE82-4D40-8362-9FD46ED440FC}" srcId="{EAEE7AFA-5106-40F4-990C-B4F503AB5D1A}" destId="{9777DFB6-D56E-4B2D-A7C8-5F24B771FF0C}" srcOrd="2" destOrd="0" parTransId="{F62765B7-C22A-46FF-94F3-3F0F01C5DBD4}" sibTransId="{6C5ACE55-8B63-4474-A0A3-A10013AD43B7}"/>
    <dgm:cxn modelId="{72527AA6-4E3E-4E93-AD6E-B56E522688E5}" srcId="{EAEE7AFA-5106-40F4-990C-B4F503AB5D1A}" destId="{631DD292-E90D-4DFC-B929-B7B99F61BA13}" srcOrd="9" destOrd="0" parTransId="{7EC42E2A-BBDA-446B-A9AA-E38772EBD363}" sibTransId="{33724FF9-C3D8-470D-89D7-58649E16BB09}"/>
    <dgm:cxn modelId="{F380126C-322B-4171-AA16-BDE26E8A1901}" type="presOf" srcId="{7040C387-59FA-4BB1-9B80-05807305C536}" destId="{17DA1D1E-4608-409D-B736-9130AC8B94BF}" srcOrd="0" destOrd="0" presId="urn:microsoft.com/office/officeart/2005/8/layout/radial1"/>
    <dgm:cxn modelId="{69D7A412-A64F-45AA-9B78-D88A8250208B}" srcId="{EAEE7AFA-5106-40F4-990C-B4F503AB5D1A}" destId="{9F22763D-6146-4C9B-92F1-3D56FFD10B50}" srcOrd="0" destOrd="0" parTransId="{03E526C8-2EF1-46F6-B2B8-984AB1FD139F}" sibTransId="{5F627063-E1E5-4B65-B36F-D9D1BB294619}"/>
    <dgm:cxn modelId="{28EF8458-C72D-43E4-B08E-8CE9E78BDADE}" type="presOf" srcId="{9777DFB6-D56E-4B2D-A7C8-5F24B771FF0C}" destId="{59FFE756-36BA-41CE-AD92-209B78F92EE9}" srcOrd="0" destOrd="0" presId="urn:microsoft.com/office/officeart/2005/8/layout/radial1"/>
    <dgm:cxn modelId="{2A1C095E-D768-48F0-97FA-7772C0FE380B}" type="presOf" srcId="{1FABCB21-7E55-4E1C-ADE4-9DA592E8F872}" destId="{0ED1AF4C-FFF2-408A-BFC9-6C900267246E}" srcOrd="1" destOrd="0" presId="urn:microsoft.com/office/officeart/2005/8/layout/radial1"/>
    <dgm:cxn modelId="{3FA67B2E-CBAB-4BEC-8D0F-B4F7CAC54563}" srcId="{EAEE7AFA-5106-40F4-990C-B4F503AB5D1A}" destId="{F1B870FA-4E28-4F8E-B1DA-2944D105D062}" srcOrd="1" destOrd="0" parTransId="{A57FC2DF-A9EA-46BF-AD2D-EB0C28310C42}" sibTransId="{A4A84E59-1208-4659-8987-0EE879BBAA1D}"/>
    <dgm:cxn modelId="{25727E83-0284-4CF2-BAFE-28F691B622B7}" type="presOf" srcId="{03E526C8-2EF1-46F6-B2B8-984AB1FD139F}" destId="{3F411B08-0C6A-4F8F-A42E-BFBF2F456C0B}" srcOrd="0" destOrd="0" presId="urn:microsoft.com/office/officeart/2005/8/layout/radial1"/>
    <dgm:cxn modelId="{DC55DC12-56D9-4EA8-B729-7D79B47AA318}" type="presOf" srcId="{F62765B7-C22A-46FF-94F3-3F0F01C5DBD4}" destId="{DE385BC7-5CE8-45D5-9A8A-4EB66AC543AE}" srcOrd="0" destOrd="0" presId="urn:microsoft.com/office/officeart/2005/8/layout/radial1"/>
    <dgm:cxn modelId="{AE522DEF-2019-48CF-A464-BAC6BBEC8546}" type="presOf" srcId="{D6CA5562-9C1C-46F2-A4DD-FA515881D516}" destId="{863E5EEC-52B8-4167-BBB9-F55CCC40702F}" srcOrd="0" destOrd="0" presId="urn:microsoft.com/office/officeart/2005/8/layout/radial1"/>
    <dgm:cxn modelId="{2729F5EF-7BEE-42BA-922D-F5A265AD93C8}" type="presOf" srcId="{D6C55D4C-8BD5-40F8-9B99-35B7B2FAEDAA}" destId="{571823F0-E13B-46E4-B835-0A55E2D6AEE0}" srcOrd="1" destOrd="0" presId="urn:microsoft.com/office/officeart/2005/8/layout/radial1"/>
    <dgm:cxn modelId="{E6C0D3B5-8D96-41C8-88F1-73B9E07C41E6}" type="presOf" srcId="{A63546C9-1294-458E-AE58-33D543D549DE}" destId="{CB4B2266-BE42-409D-988A-EE82F0B03CFC}" srcOrd="0" destOrd="0" presId="urn:microsoft.com/office/officeart/2005/8/layout/radial1"/>
    <dgm:cxn modelId="{F4B92404-4E06-4729-97EC-5CDDDC7CFC13}" type="presOf" srcId="{F1B870FA-4E28-4F8E-B1DA-2944D105D062}" destId="{290DA48B-213A-45A5-ABE1-1B5CCDE819D3}" srcOrd="0" destOrd="0" presId="urn:microsoft.com/office/officeart/2005/8/layout/radial1"/>
    <dgm:cxn modelId="{502AECA1-FA0D-4096-A2D1-F071E3F730EE}" type="presOf" srcId="{1FABCB21-7E55-4E1C-ADE4-9DA592E8F872}" destId="{73DF92DD-85D5-4B8F-AE1B-7235E931956C}" srcOrd="0" destOrd="0" presId="urn:microsoft.com/office/officeart/2005/8/layout/radial1"/>
    <dgm:cxn modelId="{427ED09B-0145-4DE8-86CA-332B9EB9CB0D}" srcId="{A63546C9-1294-458E-AE58-33D543D549DE}" destId="{EAEE7AFA-5106-40F4-990C-B4F503AB5D1A}" srcOrd="0" destOrd="0" parTransId="{F413C5D3-0C1A-4F1A-8264-87A071A9A528}" sibTransId="{A3E70C3D-D112-481F-9409-0AF396AF88C9}"/>
    <dgm:cxn modelId="{F7C5C62F-7FEC-4D6B-8B6E-6214122F2796}" type="presOf" srcId="{F62765B7-C22A-46FF-94F3-3F0F01C5DBD4}" destId="{41E49D01-1B6B-4F12-A872-81D2F60A3CDC}" srcOrd="1" destOrd="0" presId="urn:microsoft.com/office/officeart/2005/8/layout/radial1"/>
    <dgm:cxn modelId="{1341714F-29A0-46BF-B62B-A6A682F9A641}" srcId="{EAEE7AFA-5106-40F4-990C-B4F503AB5D1A}" destId="{BBF3761F-C92A-4BF1-A083-582B103F965A}" srcOrd="3" destOrd="0" parTransId="{D6C55D4C-8BD5-40F8-9B99-35B7B2FAEDAA}" sibTransId="{43551F9E-5754-488C-9C73-B31527747ED6}"/>
    <dgm:cxn modelId="{1572DCE5-2488-4018-AF7E-B8B290BDEDD3}" type="presOf" srcId="{E1362EDD-FFE1-48B6-8974-C5B7436D7EEC}" destId="{996BBD31-A767-45B5-A944-EFD45B3DC187}" srcOrd="1" destOrd="0" presId="urn:microsoft.com/office/officeart/2005/8/layout/radial1"/>
    <dgm:cxn modelId="{63DCB3B0-AF63-4B67-9F37-3471170E9A56}" type="presOf" srcId="{7EC42E2A-BBDA-446B-A9AA-E38772EBD363}" destId="{C6E6A4DB-C3BE-4986-84AE-E1AE6BC5352B}" srcOrd="0" destOrd="0" presId="urn:microsoft.com/office/officeart/2005/8/layout/radial1"/>
    <dgm:cxn modelId="{80C73B07-3E23-4020-AC6B-4E744640F872}" type="presOf" srcId="{5D48BB3F-B202-4ED9-B7F7-7BE582D2762B}" destId="{15E3277E-B889-45B7-BF26-DF4B03990355}" srcOrd="0" destOrd="0" presId="urn:microsoft.com/office/officeart/2005/8/layout/radial1"/>
    <dgm:cxn modelId="{849C3EF1-E792-4223-A919-D06E3925AE3A}" srcId="{EAEE7AFA-5106-40F4-990C-B4F503AB5D1A}" destId="{D6CA5562-9C1C-46F2-A4DD-FA515881D516}" srcOrd="5" destOrd="0" parTransId="{01E31960-81B7-4B3E-B246-99FAE5CDFA59}" sibTransId="{C87C1F17-22A0-4A8E-8149-4E11D9ACC073}"/>
    <dgm:cxn modelId="{A0A13C0B-575E-4FF8-A371-1EA9A41194BC}" srcId="{EAEE7AFA-5106-40F4-990C-B4F503AB5D1A}" destId="{5D48BB3F-B202-4ED9-B7F7-7BE582D2762B}" srcOrd="8" destOrd="0" parTransId="{E1362EDD-FFE1-48B6-8974-C5B7436D7EEC}" sibTransId="{DE2AAD11-595A-450F-B384-1548E2454723}"/>
    <dgm:cxn modelId="{2F8E6336-2D5D-4D15-B354-0FC5E0F92C03}" srcId="{EAEE7AFA-5106-40F4-990C-B4F503AB5D1A}" destId="{95833477-753C-4974-B028-E3AD14F7626C}" srcOrd="4" destOrd="0" parTransId="{87ED6537-A9C2-4786-9584-07AE56FC7929}" sibTransId="{5173D406-4053-4F4D-AEF7-94595C572983}"/>
    <dgm:cxn modelId="{03C81785-BE80-463A-A3D8-9B02721CD27B}" type="presOf" srcId="{BBF3761F-C92A-4BF1-A083-582B103F965A}" destId="{D45B1AF6-142D-4B1C-A1E7-8808C29774C8}" srcOrd="0" destOrd="0" presId="urn:microsoft.com/office/officeart/2005/8/layout/radial1"/>
    <dgm:cxn modelId="{347ED247-407F-41EF-A2CF-4C370A3B5558}" type="presOf" srcId="{A57FC2DF-A9EA-46BF-AD2D-EB0C28310C42}" destId="{8BE17AB0-F23D-4859-ABC6-B562FAF3241B}" srcOrd="1" destOrd="0" presId="urn:microsoft.com/office/officeart/2005/8/layout/radial1"/>
    <dgm:cxn modelId="{03CF2E61-FDAF-4A22-BAEB-620B582BA820}" type="presOf" srcId="{87ED6537-A9C2-4786-9584-07AE56FC7929}" destId="{0588CB77-4AD3-42F4-83D0-7771ECAF64DB}" srcOrd="1" destOrd="0" presId="urn:microsoft.com/office/officeart/2005/8/layout/radial1"/>
    <dgm:cxn modelId="{B4BE2926-C76B-4856-8176-EA4779C81CA8}" type="presOf" srcId="{C95204D5-6A3B-48F7-9A77-2DEBF7AAC917}" destId="{8504D926-4245-4A55-8C54-BB77F3F640D3}" srcOrd="0" destOrd="0" presId="urn:microsoft.com/office/officeart/2005/8/layout/radial1"/>
    <dgm:cxn modelId="{403C0A97-1E8B-4D12-AB08-91D1AD3ABF1C}" type="presOf" srcId="{347CBEE1-EE9C-4F40-963B-6FBC44565722}" destId="{4E76D826-1C99-4B47-8858-98C6E11A0C0A}" srcOrd="0" destOrd="0" presId="urn:microsoft.com/office/officeart/2005/8/layout/radial1"/>
    <dgm:cxn modelId="{96FAAB37-D956-4D81-8B76-51EE79A0D7E7}" type="presOf" srcId="{D6C55D4C-8BD5-40F8-9B99-35B7B2FAEDAA}" destId="{74233145-39D0-43B6-9EB4-DF2EE5D5C555}" srcOrd="0" destOrd="0" presId="urn:microsoft.com/office/officeart/2005/8/layout/radial1"/>
    <dgm:cxn modelId="{D8678B34-763B-40DD-AD0F-B4D1AB15E8C3}" type="presOf" srcId="{95833477-753C-4974-B028-E3AD14F7626C}" destId="{1CBE89CB-0814-42A4-8FE0-D58D8251256A}" srcOrd="0" destOrd="0" presId="urn:microsoft.com/office/officeart/2005/8/layout/radial1"/>
    <dgm:cxn modelId="{DEA962DB-84F3-4223-9F4E-9B5068A55BB7}" type="presOf" srcId="{7040C387-59FA-4BB1-9B80-05807305C536}" destId="{E4845580-8552-4B19-9ECB-14E5D193122B}" srcOrd="1" destOrd="0" presId="urn:microsoft.com/office/officeart/2005/8/layout/radial1"/>
    <dgm:cxn modelId="{ED431A4F-FF1F-4C42-9E5F-D79EA7BEEDF8}" type="presOf" srcId="{9F22763D-6146-4C9B-92F1-3D56FFD10B50}" destId="{C33AF2C7-5005-4BCC-B3B1-840809E0C9A6}" srcOrd="0" destOrd="0" presId="urn:microsoft.com/office/officeart/2005/8/layout/radial1"/>
    <dgm:cxn modelId="{8E627FE2-773C-4909-891D-68DF77E8F24D}" type="presOf" srcId="{87ED6537-A9C2-4786-9584-07AE56FC7929}" destId="{1D357AE9-3AA3-443F-921D-70B1AACFDB61}" srcOrd="0" destOrd="0" presId="urn:microsoft.com/office/officeart/2005/8/layout/radial1"/>
    <dgm:cxn modelId="{4E54D170-A48F-4B99-808A-D784C6C942D2}" type="presOf" srcId="{E1362EDD-FFE1-48B6-8974-C5B7436D7EEC}" destId="{0C53A7F4-C4C4-494A-A8CC-2C7685E703C5}" srcOrd="0" destOrd="0" presId="urn:microsoft.com/office/officeart/2005/8/layout/radial1"/>
    <dgm:cxn modelId="{9C1DB11C-C33A-48C7-A29B-B501A3EB3FD2}" type="presOf" srcId="{EAEE7AFA-5106-40F4-990C-B4F503AB5D1A}" destId="{0ECFBEA9-07D7-43F1-9A33-78980E568877}" srcOrd="0" destOrd="0" presId="urn:microsoft.com/office/officeart/2005/8/layout/radial1"/>
    <dgm:cxn modelId="{5B797D4B-BB44-4547-B721-46FFB05AB13C}" type="presOf" srcId="{01E31960-81B7-4B3E-B246-99FAE5CDFA59}" destId="{A986FA1C-18B6-49BF-B95F-636E33DC8FFB}" srcOrd="1" destOrd="0" presId="urn:microsoft.com/office/officeart/2005/8/layout/radial1"/>
    <dgm:cxn modelId="{E8C581B2-CFE7-4B9A-9BC2-DF2F76C1C84D}" type="presParOf" srcId="{CB4B2266-BE42-409D-988A-EE82F0B03CFC}" destId="{0ECFBEA9-07D7-43F1-9A33-78980E568877}" srcOrd="0" destOrd="0" presId="urn:microsoft.com/office/officeart/2005/8/layout/radial1"/>
    <dgm:cxn modelId="{164AD2F3-0819-4B3F-BE22-E680D1FF7642}" type="presParOf" srcId="{CB4B2266-BE42-409D-988A-EE82F0B03CFC}" destId="{3F411B08-0C6A-4F8F-A42E-BFBF2F456C0B}" srcOrd="1" destOrd="0" presId="urn:microsoft.com/office/officeart/2005/8/layout/radial1"/>
    <dgm:cxn modelId="{75B747A0-11AF-4FE1-9DE6-4F1EC8251DB8}" type="presParOf" srcId="{3F411B08-0C6A-4F8F-A42E-BFBF2F456C0B}" destId="{D096BBE1-3B09-4A10-8674-1D3230E85BA6}" srcOrd="0" destOrd="0" presId="urn:microsoft.com/office/officeart/2005/8/layout/radial1"/>
    <dgm:cxn modelId="{67165D94-89FB-4447-BD78-DEECF1CA3B1A}" type="presParOf" srcId="{CB4B2266-BE42-409D-988A-EE82F0B03CFC}" destId="{C33AF2C7-5005-4BCC-B3B1-840809E0C9A6}" srcOrd="2" destOrd="0" presId="urn:microsoft.com/office/officeart/2005/8/layout/radial1"/>
    <dgm:cxn modelId="{D3A142BD-4B3F-4A7C-8AB7-66008A587DDF}" type="presParOf" srcId="{CB4B2266-BE42-409D-988A-EE82F0B03CFC}" destId="{17FCEAA9-D4AB-4513-A0E3-68FA5F121F44}" srcOrd="3" destOrd="0" presId="urn:microsoft.com/office/officeart/2005/8/layout/radial1"/>
    <dgm:cxn modelId="{3352B336-5429-4619-8F2D-70F6BD02D976}" type="presParOf" srcId="{17FCEAA9-D4AB-4513-A0E3-68FA5F121F44}" destId="{8BE17AB0-F23D-4859-ABC6-B562FAF3241B}" srcOrd="0" destOrd="0" presId="urn:microsoft.com/office/officeart/2005/8/layout/radial1"/>
    <dgm:cxn modelId="{EDA2A2CA-E7DE-4CDA-87A9-B8B28DB0049D}" type="presParOf" srcId="{CB4B2266-BE42-409D-988A-EE82F0B03CFC}" destId="{290DA48B-213A-45A5-ABE1-1B5CCDE819D3}" srcOrd="4" destOrd="0" presId="urn:microsoft.com/office/officeart/2005/8/layout/radial1"/>
    <dgm:cxn modelId="{69C5D843-2F42-4483-93AB-86801BE4709D}" type="presParOf" srcId="{CB4B2266-BE42-409D-988A-EE82F0B03CFC}" destId="{DE385BC7-5CE8-45D5-9A8A-4EB66AC543AE}" srcOrd="5" destOrd="0" presId="urn:microsoft.com/office/officeart/2005/8/layout/radial1"/>
    <dgm:cxn modelId="{E5BA133C-E699-4BD9-8C05-652B2E31A4C8}" type="presParOf" srcId="{DE385BC7-5CE8-45D5-9A8A-4EB66AC543AE}" destId="{41E49D01-1B6B-4F12-A872-81D2F60A3CDC}" srcOrd="0" destOrd="0" presId="urn:microsoft.com/office/officeart/2005/8/layout/radial1"/>
    <dgm:cxn modelId="{2277DB28-B6F1-49F5-8E09-EE6F3EAFD305}" type="presParOf" srcId="{CB4B2266-BE42-409D-988A-EE82F0B03CFC}" destId="{59FFE756-36BA-41CE-AD92-209B78F92EE9}" srcOrd="6" destOrd="0" presId="urn:microsoft.com/office/officeart/2005/8/layout/radial1"/>
    <dgm:cxn modelId="{2F1B6968-FF90-4A85-96B0-089CB1C05E3A}" type="presParOf" srcId="{CB4B2266-BE42-409D-988A-EE82F0B03CFC}" destId="{74233145-39D0-43B6-9EB4-DF2EE5D5C555}" srcOrd="7" destOrd="0" presId="urn:microsoft.com/office/officeart/2005/8/layout/radial1"/>
    <dgm:cxn modelId="{112C1385-5A61-461D-8C0C-73014B3F901C}" type="presParOf" srcId="{74233145-39D0-43B6-9EB4-DF2EE5D5C555}" destId="{571823F0-E13B-46E4-B835-0A55E2D6AEE0}" srcOrd="0" destOrd="0" presId="urn:microsoft.com/office/officeart/2005/8/layout/radial1"/>
    <dgm:cxn modelId="{BA9CDB44-DEE8-468C-B96C-0B779AD2D9AD}" type="presParOf" srcId="{CB4B2266-BE42-409D-988A-EE82F0B03CFC}" destId="{D45B1AF6-142D-4B1C-A1E7-8808C29774C8}" srcOrd="8" destOrd="0" presId="urn:microsoft.com/office/officeart/2005/8/layout/radial1"/>
    <dgm:cxn modelId="{E39D4FC1-5C0C-47EF-9F1E-788696F84A25}" type="presParOf" srcId="{CB4B2266-BE42-409D-988A-EE82F0B03CFC}" destId="{1D357AE9-3AA3-443F-921D-70B1AACFDB61}" srcOrd="9" destOrd="0" presId="urn:microsoft.com/office/officeart/2005/8/layout/radial1"/>
    <dgm:cxn modelId="{CD1C9CE0-5945-4FCD-A806-050356DA7F1E}" type="presParOf" srcId="{1D357AE9-3AA3-443F-921D-70B1AACFDB61}" destId="{0588CB77-4AD3-42F4-83D0-7771ECAF64DB}" srcOrd="0" destOrd="0" presId="urn:microsoft.com/office/officeart/2005/8/layout/radial1"/>
    <dgm:cxn modelId="{14FF5748-73A4-4189-8341-F31AE80AC043}" type="presParOf" srcId="{CB4B2266-BE42-409D-988A-EE82F0B03CFC}" destId="{1CBE89CB-0814-42A4-8FE0-D58D8251256A}" srcOrd="10" destOrd="0" presId="urn:microsoft.com/office/officeart/2005/8/layout/radial1"/>
    <dgm:cxn modelId="{944857E0-F6BD-4D35-B059-AFF87AB1DC30}" type="presParOf" srcId="{CB4B2266-BE42-409D-988A-EE82F0B03CFC}" destId="{73727C95-9C24-4701-9841-72CE00D0E774}" srcOrd="11" destOrd="0" presId="urn:microsoft.com/office/officeart/2005/8/layout/radial1"/>
    <dgm:cxn modelId="{10356FB8-7ED5-486C-A1C7-0FE504CF4763}" type="presParOf" srcId="{73727C95-9C24-4701-9841-72CE00D0E774}" destId="{A986FA1C-18B6-49BF-B95F-636E33DC8FFB}" srcOrd="0" destOrd="0" presId="urn:microsoft.com/office/officeart/2005/8/layout/radial1"/>
    <dgm:cxn modelId="{B4BF9359-CD1D-4135-BED8-95DD96E37F49}" type="presParOf" srcId="{CB4B2266-BE42-409D-988A-EE82F0B03CFC}" destId="{863E5EEC-52B8-4167-BBB9-F55CCC40702F}" srcOrd="12" destOrd="0" presId="urn:microsoft.com/office/officeart/2005/8/layout/radial1"/>
    <dgm:cxn modelId="{ECA3D1E4-F192-4257-966F-660B14195991}" type="presParOf" srcId="{CB4B2266-BE42-409D-988A-EE82F0B03CFC}" destId="{17DA1D1E-4608-409D-B736-9130AC8B94BF}" srcOrd="13" destOrd="0" presId="urn:microsoft.com/office/officeart/2005/8/layout/radial1"/>
    <dgm:cxn modelId="{D0CF8AC3-1BC4-410B-B0DE-F1C2A7F13C1A}" type="presParOf" srcId="{17DA1D1E-4608-409D-B736-9130AC8B94BF}" destId="{E4845580-8552-4B19-9ECB-14E5D193122B}" srcOrd="0" destOrd="0" presId="urn:microsoft.com/office/officeart/2005/8/layout/radial1"/>
    <dgm:cxn modelId="{54EAAC1A-B150-4182-9FE0-5B69DD4F79EA}" type="presParOf" srcId="{CB4B2266-BE42-409D-988A-EE82F0B03CFC}" destId="{4E76D826-1C99-4B47-8858-98C6E11A0C0A}" srcOrd="14" destOrd="0" presId="urn:microsoft.com/office/officeart/2005/8/layout/radial1"/>
    <dgm:cxn modelId="{DD9CB352-ADB3-4812-AA9D-237992FF8495}" type="presParOf" srcId="{CB4B2266-BE42-409D-988A-EE82F0B03CFC}" destId="{73DF92DD-85D5-4B8F-AE1B-7235E931956C}" srcOrd="15" destOrd="0" presId="urn:microsoft.com/office/officeart/2005/8/layout/radial1"/>
    <dgm:cxn modelId="{C4B2CA1E-FDE2-4487-A4C0-ED7EDF6306AF}" type="presParOf" srcId="{73DF92DD-85D5-4B8F-AE1B-7235E931956C}" destId="{0ED1AF4C-FFF2-408A-BFC9-6C900267246E}" srcOrd="0" destOrd="0" presId="urn:microsoft.com/office/officeart/2005/8/layout/radial1"/>
    <dgm:cxn modelId="{7B55C994-5DBA-4E6E-AB88-C2BE02E3A241}" type="presParOf" srcId="{CB4B2266-BE42-409D-988A-EE82F0B03CFC}" destId="{8504D926-4245-4A55-8C54-BB77F3F640D3}" srcOrd="16" destOrd="0" presId="urn:microsoft.com/office/officeart/2005/8/layout/radial1"/>
    <dgm:cxn modelId="{B5BEA86C-FCA5-469C-BBF3-67B05A0A2797}" type="presParOf" srcId="{CB4B2266-BE42-409D-988A-EE82F0B03CFC}" destId="{0C53A7F4-C4C4-494A-A8CC-2C7685E703C5}" srcOrd="17" destOrd="0" presId="urn:microsoft.com/office/officeart/2005/8/layout/radial1"/>
    <dgm:cxn modelId="{F663EDCE-8C31-41DB-877E-2EE7F961C074}" type="presParOf" srcId="{0C53A7F4-C4C4-494A-A8CC-2C7685E703C5}" destId="{996BBD31-A767-45B5-A944-EFD45B3DC187}" srcOrd="0" destOrd="0" presId="urn:microsoft.com/office/officeart/2005/8/layout/radial1"/>
    <dgm:cxn modelId="{5AEBD787-EE59-4D66-B38C-F0A91D5DC775}" type="presParOf" srcId="{CB4B2266-BE42-409D-988A-EE82F0B03CFC}" destId="{15E3277E-B889-45B7-BF26-DF4B03990355}" srcOrd="18" destOrd="0" presId="urn:microsoft.com/office/officeart/2005/8/layout/radial1"/>
    <dgm:cxn modelId="{F23F79F2-DE89-4F48-A24B-62AB62C57F6B}" type="presParOf" srcId="{CB4B2266-BE42-409D-988A-EE82F0B03CFC}" destId="{C6E6A4DB-C3BE-4986-84AE-E1AE6BC5352B}" srcOrd="19" destOrd="0" presId="urn:microsoft.com/office/officeart/2005/8/layout/radial1"/>
    <dgm:cxn modelId="{8355E945-36A4-4FB1-8EF8-6403EBA8D7D6}" type="presParOf" srcId="{C6E6A4DB-C3BE-4986-84AE-E1AE6BC5352B}" destId="{015F2B5F-E154-48B6-9DFE-0B9F3B4FAB98}" srcOrd="0" destOrd="0" presId="urn:microsoft.com/office/officeart/2005/8/layout/radial1"/>
    <dgm:cxn modelId="{115373E6-85B7-4423-AC20-7BD2954B24E9}" type="presParOf" srcId="{CB4B2266-BE42-409D-988A-EE82F0B03CFC}" destId="{A3CFA7B7-AB87-4CF6-884F-9C93E6F8C82A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8FBF87-8311-41CD-A69D-56F8A30A90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2374B77-1F59-43C3-B027-592B6FD85A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Поетапна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робота творчої майстерні</a:t>
          </a:r>
          <a:r>
            <a:rPr kumimoji="0" lang="ru-RU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CC9CFFF-6E28-446A-98F8-656314940A2E}" type="parTrans" cxnId="{CA3650D0-AF55-480F-A143-D1C9E391EC5C}">
      <dgm:prSet/>
      <dgm:spPr/>
    </dgm:pt>
    <dgm:pt modelId="{FA73D482-2A1F-4B8D-A669-E62A77A2B96F}" type="sibTrans" cxnId="{CA3650D0-AF55-480F-A143-D1C9E391EC5C}">
      <dgm:prSet/>
      <dgm:spPr/>
    </dgm:pt>
    <dgm:pt modelId="{0E9E52FE-9149-45E2-95D7-A5A506F450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 етап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інформаційне забезпечення інноваційної діяльності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280B5C1-ADCB-45EE-B5F2-0388EFAB137F}" type="parTrans" cxnId="{F06A2AC3-A80F-421C-8EB2-952D8AAD992C}">
      <dgm:prSet/>
      <dgm:spPr/>
    </dgm:pt>
    <dgm:pt modelId="{6A7C2D55-8099-4DC0-8B28-DFFF46623EE9}" type="sibTrans" cxnId="{F06A2AC3-A80F-421C-8EB2-952D8AAD992C}">
      <dgm:prSet/>
      <dgm:spPr/>
    </dgm:pt>
    <dgm:pt modelId="{DE51B502-CE2C-41C5-918A-1F1BC51323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створення електронної бази інновацій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D5A2B0A-4DFA-4AD3-8B04-72D3CC9A6F40}" type="parTrans" cxnId="{D2368342-6C10-49FA-90A6-6B40BAFFD458}">
      <dgm:prSet/>
      <dgm:spPr/>
    </dgm:pt>
    <dgm:pt modelId="{210292DE-9C62-4638-8232-12418F947E41}" type="sibTrans" cxnId="{D2368342-6C10-49FA-90A6-6B40BAFFD458}">
      <dgm:prSet/>
      <dgm:spPr/>
    </dgm:pt>
    <dgm:pt modelId="{3AF3307D-26E7-4E18-A437-3C9BB6F9A2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rPr>
            <a:t>проведення науково-методичних, проблемних та психолого-педагогічних семінарів, тренінгів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DB7D6EC-0F2E-49AE-B556-F5058CEC466B}" type="parTrans" cxnId="{2C871212-95A9-4C27-9070-C5402AECD8C4}">
      <dgm:prSet/>
      <dgm:spPr/>
    </dgm:pt>
    <dgm:pt modelId="{8F83ECB1-ABFE-4869-BDCD-A32189C92E55}" type="sibTrans" cxnId="{2C871212-95A9-4C27-9070-C5402AECD8C4}">
      <dgm:prSet/>
      <dgm:spPr/>
    </dgm:pt>
    <dgm:pt modelId="{070B093D-6D8F-43E0-9DF1-A2699DD823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rPr>
            <a:t>організація роботи фокус та ініціативних груп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ED639B5-E4AE-438A-9780-79BB501CFACF}" type="parTrans" cxnId="{17C8CFE0-33D0-43BD-8234-C6B3463AF49F}">
      <dgm:prSet/>
      <dgm:spPr/>
    </dgm:pt>
    <dgm:pt modelId="{5AED0134-07EA-40BE-8A19-FB2E7876BBF5}" type="sibTrans" cxnId="{17C8CFE0-33D0-43BD-8234-C6B3463AF49F}">
      <dgm:prSet/>
      <dgm:spPr/>
    </dgm:pt>
    <dgm:pt modelId="{072B58EE-2367-4BAF-8F72-0A77163E29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ІІ етап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координація інноваційної діяльності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1EBC36C-979D-4779-85B2-16A5AF5816E0}" type="parTrans" cxnId="{4DE6B5CD-4AF0-438A-ADB6-07ADCA50487C}">
      <dgm:prSet/>
      <dgm:spPr/>
    </dgm:pt>
    <dgm:pt modelId="{DF286199-5DF7-40D2-9186-351F60ED0D7E}" type="sibTrans" cxnId="{4DE6B5CD-4AF0-438A-ADB6-07ADCA50487C}">
      <dgm:prSet/>
      <dgm:spPr/>
    </dgm:pt>
    <dgm:pt modelId="{CCCF009D-08E1-4642-8DB0-70BBE1AA64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консультування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4920E05-B10C-4786-8E50-1D807C6ABAB7}" type="parTrans" cxnId="{56185FCD-183B-4220-8FD1-6FBAA8C02FBB}">
      <dgm:prSet/>
      <dgm:spPr/>
    </dgm:pt>
    <dgm:pt modelId="{133FBA31-140F-48ED-BCC7-9CA7617A53A1}" type="sibTrans" cxnId="{56185FCD-183B-4220-8FD1-6FBAA8C02FBB}">
      <dgm:prSet/>
      <dgm:spPr/>
    </dgm:pt>
    <dgm:pt modelId="{E591D314-DB82-4B97-AC04-406E99ABB8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організація відеомостів, вебінарів, форумів, чатів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372C22B-E209-4FD5-9C6F-02BC562B2105}" type="parTrans" cxnId="{3CEFDF49-145B-4FA0-9C93-79E90C10A89D}">
      <dgm:prSet/>
      <dgm:spPr/>
    </dgm:pt>
    <dgm:pt modelId="{BFDF1AE3-8134-4AE8-B742-E8F366A30B36}" type="sibTrans" cxnId="{3CEFDF49-145B-4FA0-9C93-79E90C10A89D}">
      <dgm:prSet/>
      <dgm:spPr/>
    </dgm:pt>
    <dgm:pt modelId="{5D9FD22F-6D93-4B69-B1C6-096E8D3B1CC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ІІІ етап</a:t>
          </a: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rPr>
            <a:t>практичний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DAD6BD8-8F7B-43D2-8F65-8FDAD08442DD}" type="parTrans" cxnId="{253445EB-2568-4F5C-96B1-ADAB3E78CC59}">
      <dgm:prSet/>
      <dgm:spPr/>
    </dgm:pt>
    <dgm:pt modelId="{06C29706-5AC1-47A7-ACC6-9FF1DD16AAD5}" type="sibTrans" cxnId="{253445EB-2568-4F5C-96B1-ADAB3E78CC59}">
      <dgm:prSet/>
      <dgm:spPr/>
    </dgm:pt>
    <dgm:pt modelId="{7C56CD71-6FCE-4913-919A-8382698374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rPr>
            <a:t>створення медіатеки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5A0954E-9DFC-4D69-B0CF-A76FCCE66F59}" type="parTrans" cxnId="{5E5648F1-79C2-4676-B6F1-8F4D78459E13}">
      <dgm:prSet/>
      <dgm:spPr/>
    </dgm:pt>
    <dgm:pt modelId="{0AE23355-2BEA-4605-AFA7-E086C8A7C315}" type="sibTrans" cxnId="{5E5648F1-79C2-4676-B6F1-8F4D78459E13}">
      <dgm:prSet/>
      <dgm:spPr/>
    </dgm:pt>
    <dgm:pt modelId="{F4B3823A-5396-4456-877A-598224FEE16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rPr>
            <a:t>проведення відкритих уроків, заходів, майстер-класів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4AB268D-0B42-4661-BF85-2175C5CFDE7F}" type="parTrans" cxnId="{22D68ED1-23F4-486C-99BF-6F11C4BA68A5}">
      <dgm:prSet/>
      <dgm:spPr/>
    </dgm:pt>
    <dgm:pt modelId="{96F8A51A-4756-4360-BF5F-B5460CBF7084}" type="sibTrans" cxnId="{22D68ED1-23F4-486C-99BF-6F11C4BA68A5}">
      <dgm:prSet/>
      <dgm:spPr/>
    </dgm:pt>
    <dgm:pt modelId="{649631CF-E48A-4057-A97E-604539C06E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rPr>
            <a:t>презентацій творчих напрацювань, </a:t>
          </a: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Arial" charset="0"/>
            </a:rPr>
            <a:t> індивідуального доробку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8E95C21-0934-4039-BEEF-3BD949C472EB}" type="parTrans" cxnId="{56F36CA1-BB33-4041-988B-59192D7ECBE8}">
      <dgm:prSet/>
      <dgm:spPr/>
    </dgm:pt>
    <dgm:pt modelId="{4FBEB8C0-9694-4FC1-A3A3-329D6F06831E}" type="sibTrans" cxnId="{56F36CA1-BB33-4041-988B-59192D7ECBE8}">
      <dgm:prSet/>
      <dgm:spPr/>
    </dgm:pt>
    <dgm:pt modelId="{74F4D7A2-CFB6-4432-8C2C-5409949ED25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VI</a:t>
          </a: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етап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системно-узагальнююча діяльність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DA1ECB4-D61B-4B6A-945C-8C1C015C26EF}" type="parTrans" cxnId="{C45EC0C2-6D82-4725-B8AF-AB9891B49AFA}">
      <dgm:prSet/>
      <dgm:spPr/>
    </dgm:pt>
    <dgm:pt modelId="{343AC01A-E383-497B-9B3C-40708D98F60D}" type="sibTrans" cxnId="{C45EC0C2-6D82-4725-B8AF-AB9891B49AFA}">
      <dgm:prSet/>
      <dgm:spPr/>
    </dgm:pt>
    <dgm:pt modelId="{1A0CA35B-02FC-414D-8ACF-EF01DB30389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проведення </a:t>
          </a: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charset="0"/>
            </a:rPr>
            <a:t>педагогічної діагностики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305F7DD-E795-4074-AF28-D66C6E3468FA}" type="parTrans" cxnId="{3EEED059-EA40-4E3D-AED5-02EAF1A9ED9B}">
      <dgm:prSet/>
      <dgm:spPr/>
    </dgm:pt>
    <dgm:pt modelId="{2EB7D062-8437-4554-8849-AE29E53CC849}" type="sibTrans" cxnId="{3EEED059-EA40-4E3D-AED5-02EAF1A9ED9B}">
      <dgm:prSet/>
      <dgm:spPr/>
    </dgm:pt>
    <dgm:pt modelId="{B62F599E-4E4C-4082-B852-D0163BBD22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Аналіз результативності упровадження інновацій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41ED513F-3B12-48F7-A6EE-D8738DED149A}" type="parTrans" cxnId="{D197C0C4-4500-46A0-B634-B091A592AE6D}">
      <dgm:prSet/>
      <dgm:spPr/>
    </dgm:pt>
    <dgm:pt modelId="{77A692BB-EAAD-4012-88D0-AF91C9EF368A}" type="sibTrans" cxnId="{D197C0C4-4500-46A0-B634-B091A592AE6D}">
      <dgm:prSet/>
      <dgm:spPr/>
    </dgm:pt>
    <dgm:pt modelId="{324B70DE-E435-4718-81EF-1612FF8FA5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моніторинг здоров’я учнів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068CBF4-0F07-4D10-A933-FD185EFBF5AB}" type="parTrans" cxnId="{A6AC9E60-C33A-4320-B68F-103A874850C7}">
      <dgm:prSet/>
      <dgm:spPr/>
    </dgm:pt>
    <dgm:pt modelId="{E662AC2F-CBEF-4EE3-A169-E7E195A08BF4}" type="sibTrans" cxnId="{A6AC9E60-C33A-4320-B68F-103A874850C7}">
      <dgm:prSet/>
      <dgm:spPr/>
    </dgm:pt>
    <dgm:pt modelId="{DF54EE07-9C35-4065-8123-2CC1B196DD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V</a:t>
          </a: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етап</a:t>
          </a: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поширення інноваційних педагогічних знахідок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5DB9C83-4A12-487D-BAC7-F571A901A942}" type="parTrans" cxnId="{07EBB830-CD5F-4B18-B811-332D89CBB4C1}">
      <dgm:prSet/>
      <dgm:spPr/>
    </dgm:pt>
    <dgm:pt modelId="{F404ED3F-7454-48C1-BED0-1E29AA020870}" type="sibTrans" cxnId="{07EBB830-CD5F-4B18-B811-332D89CBB4C1}">
      <dgm:prSet/>
      <dgm:spPr/>
    </dgm:pt>
    <dgm:pt modelId="{A9FDF7EA-3E91-4436-B434-D301A24413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залучення ЗМІ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9C6E3AD-1C44-41E6-854D-2C87DD360A5C}" type="parTrans" cxnId="{8A6E4C3D-1EE9-4833-9666-5810702409AE}">
      <dgm:prSet/>
      <dgm:spPr/>
    </dgm:pt>
    <dgm:pt modelId="{9179702C-532E-41E7-A128-6B3D4D02DD4E}" type="sibTrans" cxnId="{8A6E4C3D-1EE9-4833-9666-5810702409AE}">
      <dgm:prSet/>
      <dgm:spPr/>
    </dgm:pt>
    <dgm:pt modelId="{531F21A2-37E3-47B2-930F-7A1171BAD8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Інформування батьківської громадськості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3627EE4-B994-4C32-9247-FF028A2D9ED3}" type="parTrans" cxnId="{9D563478-1457-4464-BC96-A3F4CFE90B17}">
      <dgm:prSet/>
      <dgm:spPr/>
    </dgm:pt>
    <dgm:pt modelId="{804DAEBD-B987-4214-9246-E7265379A25A}" type="sibTrans" cxnId="{9D563478-1457-4464-BC96-A3F4CFE90B17}">
      <dgm:prSet/>
      <dgm:spPr/>
    </dgm:pt>
    <dgm:pt modelId="{CB6DA075-84E4-4A91-83C7-CF42338AE2B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Різноманітні форми методичної роботи,   методичні ужинки - зокрема</a:t>
          </a:r>
          <a:endParaRPr kumimoji="0" lang="ru-RU" altLang="uk-UA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57A0471-B593-46AB-8873-EFB85772BEF4}" type="parTrans" cxnId="{928946F2-BA62-44D7-8DB5-980FA24ECA76}">
      <dgm:prSet/>
      <dgm:spPr/>
    </dgm:pt>
    <dgm:pt modelId="{04B6CEBE-0F90-4B90-8F22-132D460A58CD}" type="sibTrans" cxnId="{928946F2-BA62-44D7-8DB5-980FA24ECA76}">
      <dgm:prSet/>
      <dgm:spPr/>
    </dgm:pt>
    <dgm:pt modelId="{967A5AB6-C89F-4BB6-8327-DFB6753BB05C}" type="pres">
      <dgm:prSet presAssocID="{298FBF87-8311-41CD-A69D-56F8A30A90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E79946-3989-4127-A8CA-617FCEB94E69}" type="pres">
      <dgm:prSet presAssocID="{42374B77-1F59-43C3-B027-592B6FD85ACF}" presName="hierRoot1" presStyleCnt="0">
        <dgm:presLayoutVars>
          <dgm:hierBranch/>
        </dgm:presLayoutVars>
      </dgm:prSet>
      <dgm:spPr/>
    </dgm:pt>
    <dgm:pt modelId="{7BECD82C-4501-4581-BFC8-948781AE2570}" type="pres">
      <dgm:prSet presAssocID="{42374B77-1F59-43C3-B027-592B6FD85ACF}" presName="rootComposite1" presStyleCnt="0"/>
      <dgm:spPr/>
    </dgm:pt>
    <dgm:pt modelId="{11D84790-8429-4B7C-A65F-B89652CF789E}" type="pres">
      <dgm:prSet presAssocID="{42374B77-1F59-43C3-B027-592B6FD85ACF}" presName="rootText1" presStyleLbl="node0" presStyleIdx="0" presStyleCnt="1">
        <dgm:presLayoutVars>
          <dgm:chPref val="3"/>
        </dgm:presLayoutVars>
      </dgm:prSet>
      <dgm:spPr/>
    </dgm:pt>
    <dgm:pt modelId="{2BDD799F-B715-40E8-93F3-9560590F5BC8}" type="pres">
      <dgm:prSet presAssocID="{42374B77-1F59-43C3-B027-592B6FD85ACF}" presName="rootConnector1" presStyleLbl="node1" presStyleIdx="0" presStyleCnt="0"/>
      <dgm:spPr/>
    </dgm:pt>
    <dgm:pt modelId="{B1C45EAC-115A-46FA-8698-4F0408827E30}" type="pres">
      <dgm:prSet presAssocID="{42374B77-1F59-43C3-B027-592B6FD85ACF}" presName="hierChild2" presStyleCnt="0"/>
      <dgm:spPr/>
    </dgm:pt>
    <dgm:pt modelId="{A3095883-2CB8-465B-B1DA-8475D7C56216}" type="pres">
      <dgm:prSet presAssocID="{B280B5C1-ADCB-45EE-B5F2-0388EFAB137F}" presName="Name35" presStyleLbl="parChTrans1D2" presStyleIdx="0" presStyleCnt="5"/>
      <dgm:spPr/>
    </dgm:pt>
    <dgm:pt modelId="{8638DD9C-40B6-458E-AD8B-22136C4FE13A}" type="pres">
      <dgm:prSet presAssocID="{0E9E52FE-9149-45E2-95D7-A5A506F4506E}" presName="hierRoot2" presStyleCnt="0">
        <dgm:presLayoutVars>
          <dgm:hierBranch val="l"/>
        </dgm:presLayoutVars>
      </dgm:prSet>
      <dgm:spPr/>
    </dgm:pt>
    <dgm:pt modelId="{F7D93741-6B40-4712-A3F6-84959ED11B40}" type="pres">
      <dgm:prSet presAssocID="{0E9E52FE-9149-45E2-95D7-A5A506F4506E}" presName="rootComposite" presStyleCnt="0"/>
      <dgm:spPr/>
    </dgm:pt>
    <dgm:pt modelId="{958F51FB-0C23-42D9-8663-B19C0DC6B56A}" type="pres">
      <dgm:prSet presAssocID="{0E9E52FE-9149-45E2-95D7-A5A506F4506E}" presName="rootText" presStyleLbl="node2" presStyleIdx="0" presStyleCnt="5">
        <dgm:presLayoutVars>
          <dgm:chPref val="3"/>
        </dgm:presLayoutVars>
      </dgm:prSet>
      <dgm:spPr/>
    </dgm:pt>
    <dgm:pt modelId="{393FC8FC-6CEE-4BE4-BA8A-A61244FA78EF}" type="pres">
      <dgm:prSet presAssocID="{0E9E52FE-9149-45E2-95D7-A5A506F4506E}" presName="rootConnector" presStyleLbl="node2" presStyleIdx="0" presStyleCnt="5"/>
      <dgm:spPr/>
    </dgm:pt>
    <dgm:pt modelId="{F205B71B-B8D3-40F3-B12E-9B2132E3E63F}" type="pres">
      <dgm:prSet presAssocID="{0E9E52FE-9149-45E2-95D7-A5A506F4506E}" presName="hierChild4" presStyleCnt="0"/>
      <dgm:spPr/>
    </dgm:pt>
    <dgm:pt modelId="{7C54187D-3173-425A-A6A1-344174E610A3}" type="pres">
      <dgm:prSet presAssocID="{CD5A2B0A-4DFA-4AD3-8B04-72D3CC9A6F40}" presName="Name50" presStyleLbl="parChTrans1D3" presStyleIdx="0" presStyleCnt="14"/>
      <dgm:spPr/>
    </dgm:pt>
    <dgm:pt modelId="{59CB754E-CD7E-40D6-9493-4EEE0A8B0282}" type="pres">
      <dgm:prSet presAssocID="{DE51B502-CE2C-41C5-918A-1F1BC513234F}" presName="hierRoot2" presStyleCnt="0">
        <dgm:presLayoutVars>
          <dgm:hierBranch val="r"/>
        </dgm:presLayoutVars>
      </dgm:prSet>
      <dgm:spPr/>
    </dgm:pt>
    <dgm:pt modelId="{8D622237-F0DC-4948-BDAB-5CFA2A938368}" type="pres">
      <dgm:prSet presAssocID="{DE51B502-CE2C-41C5-918A-1F1BC513234F}" presName="rootComposite" presStyleCnt="0"/>
      <dgm:spPr/>
    </dgm:pt>
    <dgm:pt modelId="{EB3494E8-6099-4C20-AFC2-316E113C814D}" type="pres">
      <dgm:prSet presAssocID="{DE51B502-CE2C-41C5-918A-1F1BC513234F}" presName="rootText" presStyleLbl="node3" presStyleIdx="0" presStyleCnt="14">
        <dgm:presLayoutVars>
          <dgm:chPref val="3"/>
        </dgm:presLayoutVars>
      </dgm:prSet>
      <dgm:spPr/>
    </dgm:pt>
    <dgm:pt modelId="{0C8ED052-A9B4-4532-9D47-F630FC9E99AE}" type="pres">
      <dgm:prSet presAssocID="{DE51B502-CE2C-41C5-918A-1F1BC513234F}" presName="rootConnector" presStyleLbl="node3" presStyleIdx="0" presStyleCnt="14"/>
      <dgm:spPr/>
    </dgm:pt>
    <dgm:pt modelId="{086F911C-02DE-475A-8484-3767DFC942CB}" type="pres">
      <dgm:prSet presAssocID="{DE51B502-CE2C-41C5-918A-1F1BC513234F}" presName="hierChild4" presStyleCnt="0"/>
      <dgm:spPr/>
    </dgm:pt>
    <dgm:pt modelId="{B3104440-145E-4020-AEF9-D7C8E721FBD9}" type="pres">
      <dgm:prSet presAssocID="{DE51B502-CE2C-41C5-918A-1F1BC513234F}" presName="hierChild5" presStyleCnt="0"/>
      <dgm:spPr/>
    </dgm:pt>
    <dgm:pt modelId="{EA071E43-110B-423E-B16B-18D435A18A1A}" type="pres">
      <dgm:prSet presAssocID="{8DB7D6EC-0F2E-49AE-B556-F5058CEC466B}" presName="Name50" presStyleLbl="parChTrans1D3" presStyleIdx="1" presStyleCnt="14"/>
      <dgm:spPr/>
    </dgm:pt>
    <dgm:pt modelId="{41FF7745-9EF6-43D6-A268-CFF97123BBC7}" type="pres">
      <dgm:prSet presAssocID="{3AF3307D-26E7-4E18-A437-3C9BB6F9A285}" presName="hierRoot2" presStyleCnt="0">
        <dgm:presLayoutVars>
          <dgm:hierBranch val="r"/>
        </dgm:presLayoutVars>
      </dgm:prSet>
      <dgm:spPr/>
    </dgm:pt>
    <dgm:pt modelId="{1A2F7758-C190-45BB-9A89-7C8023D3DBC2}" type="pres">
      <dgm:prSet presAssocID="{3AF3307D-26E7-4E18-A437-3C9BB6F9A285}" presName="rootComposite" presStyleCnt="0"/>
      <dgm:spPr/>
    </dgm:pt>
    <dgm:pt modelId="{DB922BEC-E4E4-4CA8-A854-5C37CD608F35}" type="pres">
      <dgm:prSet presAssocID="{3AF3307D-26E7-4E18-A437-3C9BB6F9A285}" presName="rootText" presStyleLbl="node3" presStyleIdx="1" presStyleCnt="14">
        <dgm:presLayoutVars>
          <dgm:chPref val="3"/>
        </dgm:presLayoutVars>
      </dgm:prSet>
      <dgm:spPr/>
    </dgm:pt>
    <dgm:pt modelId="{B7EF35AB-597F-499A-8863-49ECDEEFADAE}" type="pres">
      <dgm:prSet presAssocID="{3AF3307D-26E7-4E18-A437-3C9BB6F9A285}" presName="rootConnector" presStyleLbl="node3" presStyleIdx="1" presStyleCnt="14"/>
      <dgm:spPr/>
    </dgm:pt>
    <dgm:pt modelId="{396862C4-90F6-4F83-9BFD-CB491313752E}" type="pres">
      <dgm:prSet presAssocID="{3AF3307D-26E7-4E18-A437-3C9BB6F9A285}" presName="hierChild4" presStyleCnt="0"/>
      <dgm:spPr/>
    </dgm:pt>
    <dgm:pt modelId="{337D27B6-9BAD-4B7F-8281-70D4D0EF3FB0}" type="pres">
      <dgm:prSet presAssocID="{3AF3307D-26E7-4E18-A437-3C9BB6F9A285}" presName="hierChild5" presStyleCnt="0"/>
      <dgm:spPr/>
    </dgm:pt>
    <dgm:pt modelId="{D9610968-7D0E-49F8-A4A4-94B1B394955A}" type="pres">
      <dgm:prSet presAssocID="{2ED639B5-E4AE-438A-9780-79BB501CFACF}" presName="Name50" presStyleLbl="parChTrans1D3" presStyleIdx="2" presStyleCnt="14"/>
      <dgm:spPr/>
    </dgm:pt>
    <dgm:pt modelId="{D4A60C44-AD72-4131-AC04-565C594B72B4}" type="pres">
      <dgm:prSet presAssocID="{070B093D-6D8F-43E0-9DF1-A2699DD8232F}" presName="hierRoot2" presStyleCnt="0">
        <dgm:presLayoutVars>
          <dgm:hierBranch val="r"/>
        </dgm:presLayoutVars>
      </dgm:prSet>
      <dgm:spPr/>
    </dgm:pt>
    <dgm:pt modelId="{607DAFD3-B93B-411E-8BAD-C7C42D9BD210}" type="pres">
      <dgm:prSet presAssocID="{070B093D-6D8F-43E0-9DF1-A2699DD8232F}" presName="rootComposite" presStyleCnt="0"/>
      <dgm:spPr/>
    </dgm:pt>
    <dgm:pt modelId="{D8A59C61-5172-44D3-BA39-ED1503EE5CB3}" type="pres">
      <dgm:prSet presAssocID="{070B093D-6D8F-43E0-9DF1-A2699DD8232F}" presName="rootText" presStyleLbl="node3" presStyleIdx="2" presStyleCnt="14">
        <dgm:presLayoutVars>
          <dgm:chPref val="3"/>
        </dgm:presLayoutVars>
      </dgm:prSet>
      <dgm:spPr/>
    </dgm:pt>
    <dgm:pt modelId="{BF802DD6-CB50-4FD3-865A-9B4F5CDF8AE0}" type="pres">
      <dgm:prSet presAssocID="{070B093D-6D8F-43E0-9DF1-A2699DD8232F}" presName="rootConnector" presStyleLbl="node3" presStyleIdx="2" presStyleCnt="14"/>
      <dgm:spPr/>
    </dgm:pt>
    <dgm:pt modelId="{AF7C2472-1DDD-4655-AE01-4B8DE0AC7D5D}" type="pres">
      <dgm:prSet presAssocID="{070B093D-6D8F-43E0-9DF1-A2699DD8232F}" presName="hierChild4" presStyleCnt="0"/>
      <dgm:spPr/>
    </dgm:pt>
    <dgm:pt modelId="{FDC70EF0-3DE4-4FE7-93A7-784448244CB2}" type="pres">
      <dgm:prSet presAssocID="{070B093D-6D8F-43E0-9DF1-A2699DD8232F}" presName="hierChild5" presStyleCnt="0"/>
      <dgm:spPr/>
    </dgm:pt>
    <dgm:pt modelId="{8B0DE149-6218-494B-BA59-A8A719D698B1}" type="pres">
      <dgm:prSet presAssocID="{0E9E52FE-9149-45E2-95D7-A5A506F4506E}" presName="hierChild5" presStyleCnt="0"/>
      <dgm:spPr/>
    </dgm:pt>
    <dgm:pt modelId="{B7D73221-4294-4292-92AC-2E0D114D5414}" type="pres">
      <dgm:prSet presAssocID="{21EBC36C-979D-4779-85B2-16A5AF5816E0}" presName="Name35" presStyleLbl="parChTrans1D2" presStyleIdx="1" presStyleCnt="5"/>
      <dgm:spPr/>
    </dgm:pt>
    <dgm:pt modelId="{2B2822A6-E073-42DA-B15A-CF9CCE4C8E43}" type="pres">
      <dgm:prSet presAssocID="{072B58EE-2367-4BAF-8F72-0A77163E29E2}" presName="hierRoot2" presStyleCnt="0">
        <dgm:presLayoutVars>
          <dgm:hierBranch val="r"/>
        </dgm:presLayoutVars>
      </dgm:prSet>
      <dgm:spPr/>
    </dgm:pt>
    <dgm:pt modelId="{D9E170FD-7B1C-4A5D-A4F0-A27D81E6B05C}" type="pres">
      <dgm:prSet presAssocID="{072B58EE-2367-4BAF-8F72-0A77163E29E2}" presName="rootComposite" presStyleCnt="0"/>
      <dgm:spPr/>
    </dgm:pt>
    <dgm:pt modelId="{9C466B4A-92A2-4EB6-A956-83782C7359E6}" type="pres">
      <dgm:prSet presAssocID="{072B58EE-2367-4BAF-8F72-0A77163E29E2}" presName="rootText" presStyleLbl="node2" presStyleIdx="1" presStyleCnt="5">
        <dgm:presLayoutVars>
          <dgm:chPref val="3"/>
        </dgm:presLayoutVars>
      </dgm:prSet>
      <dgm:spPr/>
    </dgm:pt>
    <dgm:pt modelId="{BB5B905B-06F1-4964-AAEE-6CF5DB969B60}" type="pres">
      <dgm:prSet presAssocID="{072B58EE-2367-4BAF-8F72-0A77163E29E2}" presName="rootConnector" presStyleLbl="node2" presStyleIdx="1" presStyleCnt="5"/>
      <dgm:spPr/>
    </dgm:pt>
    <dgm:pt modelId="{516FBE88-665C-41D4-8B96-63F4107CD540}" type="pres">
      <dgm:prSet presAssocID="{072B58EE-2367-4BAF-8F72-0A77163E29E2}" presName="hierChild4" presStyleCnt="0"/>
      <dgm:spPr/>
    </dgm:pt>
    <dgm:pt modelId="{EB501226-4F19-420C-BA81-9D4A459EE3E5}" type="pres">
      <dgm:prSet presAssocID="{04920E05-B10C-4786-8E50-1D807C6ABAB7}" presName="Name50" presStyleLbl="parChTrans1D3" presStyleIdx="3" presStyleCnt="14"/>
      <dgm:spPr/>
    </dgm:pt>
    <dgm:pt modelId="{44FE75F9-D362-4B17-8E25-1A834C2FDDAF}" type="pres">
      <dgm:prSet presAssocID="{CCCF009D-08E1-4642-8DB0-70BBE1AA64AE}" presName="hierRoot2" presStyleCnt="0">
        <dgm:presLayoutVars>
          <dgm:hierBranch val="r"/>
        </dgm:presLayoutVars>
      </dgm:prSet>
      <dgm:spPr/>
    </dgm:pt>
    <dgm:pt modelId="{E7BFDCCD-BD03-4BBD-8F02-5956C2FBA4D0}" type="pres">
      <dgm:prSet presAssocID="{CCCF009D-08E1-4642-8DB0-70BBE1AA64AE}" presName="rootComposite" presStyleCnt="0"/>
      <dgm:spPr/>
    </dgm:pt>
    <dgm:pt modelId="{4C640B92-C8E6-4ABF-A50B-49A290F1A9FE}" type="pres">
      <dgm:prSet presAssocID="{CCCF009D-08E1-4642-8DB0-70BBE1AA64AE}" presName="rootText" presStyleLbl="node3" presStyleIdx="3" presStyleCnt="14">
        <dgm:presLayoutVars>
          <dgm:chPref val="3"/>
        </dgm:presLayoutVars>
      </dgm:prSet>
      <dgm:spPr/>
    </dgm:pt>
    <dgm:pt modelId="{574ACC21-7F4C-45A4-844E-F83DE118E6D8}" type="pres">
      <dgm:prSet presAssocID="{CCCF009D-08E1-4642-8DB0-70BBE1AA64AE}" presName="rootConnector" presStyleLbl="node3" presStyleIdx="3" presStyleCnt="14"/>
      <dgm:spPr/>
    </dgm:pt>
    <dgm:pt modelId="{3D07BC21-85E9-4F08-B63E-7FFD425E4C38}" type="pres">
      <dgm:prSet presAssocID="{CCCF009D-08E1-4642-8DB0-70BBE1AA64AE}" presName="hierChild4" presStyleCnt="0"/>
      <dgm:spPr/>
    </dgm:pt>
    <dgm:pt modelId="{66832327-7236-44AC-8A55-037455006738}" type="pres">
      <dgm:prSet presAssocID="{CCCF009D-08E1-4642-8DB0-70BBE1AA64AE}" presName="hierChild5" presStyleCnt="0"/>
      <dgm:spPr/>
    </dgm:pt>
    <dgm:pt modelId="{2504AED3-1E0D-4745-BC15-4F3CC70D3978}" type="pres">
      <dgm:prSet presAssocID="{3372C22B-E209-4FD5-9C6F-02BC562B2105}" presName="Name50" presStyleLbl="parChTrans1D3" presStyleIdx="4" presStyleCnt="14"/>
      <dgm:spPr/>
    </dgm:pt>
    <dgm:pt modelId="{75D31BB0-69E6-4639-AEF9-9A3FB0A946E5}" type="pres">
      <dgm:prSet presAssocID="{E591D314-DB82-4B97-AC04-406E99ABB81D}" presName="hierRoot2" presStyleCnt="0">
        <dgm:presLayoutVars>
          <dgm:hierBranch val="r"/>
        </dgm:presLayoutVars>
      </dgm:prSet>
      <dgm:spPr/>
    </dgm:pt>
    <dgm:pt modelId="{8A18B47F-8075-46F5-BF4A-6188665E5BA3}" type="pres">
      <dgm:prSet presAssocID="{E591D314-DB82-4B97-AC04-406E99ABB81D}" presName="rootComposite" presStyleCnt="0"/>
      <dgm:spPr/>
    </dgm:pt>
    <dgm:pt modelId="{872BA03C-4998-4FC4-A7C8-FFB9F0D8B803}" type="pres">
      <dgm:prSet presAssocID="{E591D314-DB82-4B97-AC04-406E99ABB81D}" presName="rootText" presStyleLbl="node3" presStyleIdx="4" presStyleCnt="14">
        <dgm:presLayoutVars>
          <dgm:chPref val="3"/>
        </dgm:presLayoutVars>
      </dgm:prSet>
      <dgm:spPr/>
    </dgm:pt>
    <dgm:pt modelId="{E7B1702D-CDE5-4579-AACA-057F04B5C17E}" type="pres">
      <dgm:prSet presAssocID="{E591D314-DB82-4B97-AC04-406E99ABB81D}" presName="rootConnector" presStyleLbl="node3" presStyleIdx="4" presStyleCnt="14"/>
      <dgm:spPr/>
    </dgm:pt>
    <dgm:pt modelId="{07B34A7A-C1D0-417A-A8DE-2E1AB2330D5D}" type="pres">
      <dgm:prSet presAssocID="{E591D314-DB82-4B97-AC04-406E99ABB81D}" presName="hierChild4" presStyleCnt="0"/>
      <dgm:spPr/>
    </dgm:pt>
    <dgm:pt modelId="{825E2D0D-5D95-4071-801B-AAFB00BF078F}" type="pres">
      <dgm:prSet presAssocID="{E591D314-DB82-4B97-AC04-406E99ABB81D}" presName="hierChild5" presStyleCnt="0"/>
      <dgm:spPr/>
    </dgm:pt>
    <dgm:pt modelId="{A5C1813A-D4BF-484E-9988-E5315CB400C4}" type="pres">
      <dgm:prSet presAssocID="{072B58EE-2367-4BAF-8F72-0A77163E29E2}" presName="hierChild5" presStyleCnt="0"/>
      <dgm:spPr/>
    </dgm:pt>
    <dgm:pt modelId="{FCA4DD6F-94AC-4994-9D91-1682BD61F8B6}" type="pres">
      <dgm:prSet presAssocID="{6DAD6BD8-8F7B-43D2-8F65-8FDAD08442DD}" presName="Name35" presStyleLbl="parChTrans1D2" presStyleIdx="2" presStyleCnt="5"/>
      <dgm:spPr/>
    </dgm:pt>
    <dgm:pt modelId="{0FE9A0F2-D983-4730-9473-F38BC7558767}" type="pres">
      <dgm:prSet presAssocID="{5D9FD22F-6D93-4B69-B1C6-096E8D3B1CCB}" presName="hierRoot2" presStyleCnt="0">
        <dgm:presLayoutVars>
          <dgm:hierBranch val="l"/>
        </dgm:presLayoutVars>
      </dgm:prSet>
      <dgm:spPr/>
    </dgm:pt>
    <dgm:pt modelId="{DEFFB03B-A774-4E45-ADA7-63244FFAEFED}" type="pres">
      <dgm:prSet presAssocID="{5D9FD22F-6D93-4B69-B1C6-096E8D3B1CCB}" presName="rootComposite" presStyleCnt="0"/>
      <dgm:spPr/>
    </dgm:pt>
    <dgm:pt modelId="{B5B35CF9-E10D-4080-886D-5ED7B35EB75C}" type="pres">
      <dgm:prSet presAssocID="{5D9FD22F-6D93-4B69-B1C6-096E8D3B1CCB}" presName="rootText" presStyleLbl="node2" presStyleIdx="2" presStyleCnt="5">
        <dgm:presLayoutVars>
          <dgm:chPref val="3"/>
        </dgm:presLayoutVars>
      </dgm:prSet>
      <dgm:spPr/>
    </dgm:pt>
    <dgm:pt modelId="{8BDF1164-7304-4AD8-BE2F-D317D70F0A53}" type="pres">
      <dgm:prSet presAssocID="{5D9FD22F-6D93-4B69-B1C6-096E8D3B1CCB}" presName="rootConnector" presStyleLbl="node2" presStyleIdx="2" presStyleCnt="5"/>
      <dgm:spPr/>
    </dgm:pt>
    <dgm:pt modelId="{ABB1611D-DBE3-437C-9605-59332210A1CD}" type="pres">
      <dgm:prSet presAssocID="{5D9FD22F-6D93-4B69-B1C6-096E8D3B1CCB}" presName="hierChild4" presStyleCnt="0"/>
      <dgm:spPr/>
    </dgm:pt>
    <dgm:pt modelId="{E25D7382-67C4-4F03-BF13-6F4BEA0FB6BD}" type="pres">
      <dgm:prSet presAssocID="{F5A0954E-9DFC-4D69-B0CF-A76FCCE66F59}" presName="Name50" presStyleLbl="parChTrans1D3" presStyleIdx="5" presStyleCnt="14"/>
      <dgm:spPr/>
    </dgm:pt>
    <dgm:pt modelId="{FF3F0C8B-0281-447A-A2CF-439D2EDAC801}" type="pres">
      <dgm:prSet presAssocID="{7C56CD71-6FCE-4913-919A-83826983749C}" presName="hierRoot2" presStyleCnt="0">
        <dgm:presLayoutVars>
          <dgm:hierBranch val="r"/>
        </dgm:presLayoutVars>
      </dgm:prSet>
      <dgm:spPr/>
    </dgm:pt>
    <dgm:pt modelId="{A64098E7-EEF9-4BD5-B75C-E5B3CB0AE0E1}" type="pres">
      <dgm:prSet presAssocID="{7C56CD71-6FCE-4913-919A-83826983749C}" presName="rootComposite" presStyleCnt="0"/>
      <dgm:spPr/>
    </dgm:pt>
    <dgm:pt modelId="{D198A2AA-0772-4098-8C12-FF3648884888}" type="pres">
      <dgm:prSet presAssocID="{7C56CD71-6FCE-4913-919A-83826983749C}" presName="rootText" presStyleLbl="node3" presStyleIdx="5" presStyleCnt="14">
        <dgm:presLayoutVars>
          <dgm:chPref val="3"/>
        </dgm:presLayoutVars>
      </dgm:prSet>
      <dgm:spPr/>
    </dgm:pt>
    <dgm:pt modelId="{0EBA9F44-F324-4EB0-B3D7-8C31DD473CAD}" type="pres">
      <dgm:prSet presAssocID="{7C56CD71-6FCE-4913-919A-83826983749C}" presName="rootConnector" presStyleLbl="node3" presStyleIdx="5" presStyleCnt="14"/>
      <dgm:spPr/>
    </dgm:pt>
    <dgm:pt modelId="{870B6778-1CA8-43EF-AEC8-775279ACEE73}" type="pres">
      <dgm:prSet presAssocID="{7C56CD71-6FCE-4913-919A-83826983749C}" presName="hierChild4" presStyleCnt="0"/>
      <dgm:spPr/>
    </dgm:pt>
    <dgm:pt modelId="{446A679F-E3A4-4B42-A3E4-E44F6AD5410F}" type="pres">
      <dgm:prSet presAssocID="{7C56CD71-6FCE-4913-919A-83826983749C}" presName="hierChild5" presStyleCnt="0"/>
      <dgm:spPr/>
    </dgm:pt>
    <dgm:pt modelId="{3F847F0A-DAA2-4343-915D-BBE142B20015}" type="pres">
      <dgm:prSet presAssocID="{94AB268D-0B42-4661-BF85-2175C5CFDE7F}" presName="Name50" presStyleLbl="parChTrans1D3" presStyleIdx="6" presStyleCnt="14"/>
      <dgm:spPr/>
    </dgm:pt>
    <dgm:pt modelId="{5B16ADA1-9334-468D-A32F-E205EAC7C1F4}" type="pres">
      <dgm:prSet presAssocID="{F4B3823A-5396-4456-877A-598224FEE169}" presName="hierRoot2" presStyleCnt="0">
        <dgm:presLayoutVars>
          <dgm:hierBranch val="r"/>
        </dgm:presLayoutVars>
      </dgm:prSet>
      <dgm:spPr/>
    </dgm:pt>
    <dgm:pt modelId="{F7C0A40A-1B51-4047-87CC-30682E3D4688}" type="pres">
      <dgm:prSet presAssocID="{F4B3823A-5396-4456-877A-598224FEE169}" presName="rootComposite" presStyleCnt="0"/>
      <dgm:spPr/>
    </dgm:pt>
    <dgm:pt modelId="{E84924D0-35BC-451B-A340-C2E41D96A49E}" type="pres">
      <dgm:prSet presAssocID="{F4B3823A-5396-4456-877A-598224FEE169}" presName="rootText" presStyleLbl="node3" presStyleIdx="6" presStyleCnt="14">
        <dgm:presLayoutVars>
          <dgm:chPref val="3"/>
        </dgm:presLayoutVars>
      </dgm:prSet>
      <dgm:spPr/>
    </dgm:pt>
    <dgm:pt modelId="{5A9BD5B9-BC39-444E-892D-137C77CDEDBC}" type="pres">
      <dgm:prSet presAssocID="{F4B3823A-5396-4456-877A-598224FEE169}" presName="rootConnector" presStyleLbl="node3" presStyleIdx="6" presStyleCnt="14"/>
      <dgm:spPr/>
    </dgm:pt>
    <dgm:pt modelId="{7DF2FE2D-73ED-42C6-A8B5-63A70629691F}" type="pres">
      <dgm:prSet presAssocID="{F4B3823A-5396-4456-877A-598224FEE169}" presName="hierChild4" presStyleCnt="0"/>
      <dgm:spPr/>
    </dgm:pt>
    <dgm:pt modelId="{3AA1C985-7F1D-4A90-A1FC-BD068F6715E7}" type="pres">
      <dgm:prSet presAssocID="{F4B3823A-5396-4456-877A-598224FEE169}" presName="hierChild5" presStyleCnt="0"/>
      <dgm:spPr/>
    </dgm:pt>
    <dgm:pt modelId="{49024C2C-78C5-4B84-A219-72059728F992}" type="pres">
      <dgm:prSet presAssocID="{D8E95C21-0934-4039-BEEF-3BD949C472EB}" presName="Name50" presStyleLbl="parChTrans1D3" presStyleIdx="7" presStyleCnt="14"/>
      <dgm:spPr/>
    </dgm:pt>
    <dgm:pt modelId="{A452C25C-DA88-4E72-A5FB-E6AB4E44CCB4}" type="pres">
      <dgm:prSet presAssocID="{649631CF-E48A-4057-A97E-604539C06EC6}" presName="hierRoot2" presStyleCnt="0">
        <dgm:presLayoutVars>
          <dgm:hierBranch val="r"/>
        </dgm:presLayoutVars>
      </dgm:prSet>
      <dgm:spPr/>
    </dgm:pt>
    <dgm:pt modelId="{BE6156CC-4A20-499D-A35D-2AF0F36212C1}" type="pres">
      <dgm:prSet presAssocID="{649631CF-E48A-4057-A97E-604539C06EC6}" presName="rootComposite" presStyleCnt="0"/>
      <dgm:spPr/>
    </dgm:pt>
    <dgm:pt modelId="{8DD1F144-0BCA-4002-884B-C30D4816A6DA}" type="pres">
      <dgm:prSet presAssocID="{649631CF-E48A-4057-A97E-604539C06EC6}" presName="rootText" presStyleLbl="node3" presStyleIdx="7" presStyleCnt="14">
        <dgm:presLayoutVars>
          <dgm:chPref val="3"/>
        </dgm:presLayoutVars>
      </dgm:prSet>
      <dgm:spPr/>
    </dgm:pt>
    <dgm:pt modelId="{D874C270-EE31-42C8-B809-AF0E8EF99596}" type="pres">
      <dgm:prSet presAssocID="{649631CF-E48A-4057-A97E-604539C06EC6}" presName="rootConnector" presStyleLbl="node3" presStyleIdx="7" presStyleCnt="14"/>
      <dgm:spPr/>
    </dgm:pt>
    <dgm:pt modelId="{72A1D2CD-4D53-4DB8-82BE-AAF8502875BB}" type="pres">
      <dgm:prSet presAssocID="{649631CF-E48A-4057-A97E-604539C06EC6}" presName="hierChild4" presStyleCnt="0"/>
      <dgm:spPr/>
    </dgm:pt>
    <dgm:pt modelId="{26468971-A16D-4ABD-9746-E2325B8F476D}" type="pres">
      <dgm:prSet presAssocID="{649631CF-E48A-4057-A97E-604539C06EC6}" presName="hierChild5" presStyleCnt="0"/>
      <dgm:spPr/>
    </dgm:pt>
    <dgm:pt modelId="{D5BD0632-C894-4DB6-952A-58716A3692FD}" type="pres">
      <dgm:prSet presAssocID="{5D9FD22F-6D93-4B69-B1C6-096E8D3B1CCB}" presName="hierChild5" presStyleCnt="0"/>
      <dgm:spPr/>
    </dgm:pt>
    <dgm:pt modelId="{60F2EC69-8999-4354-89F2-1E6058CD0355}" type="pres">
      <dgm:prSet presAssocID="{ADA1ECB4-D61B-4B6A-945C-8C1C015C26EF}" presName="Name35" presStyleLbl="parChTrans1D2" presStyleIdx="3" presStyleCnt="5"/>
      <dgm:spPr/>
    </dgm:pt>
    <dgm:pt modelId="{BF378A62-FE7F-4934-AD17-33C1658CAEE9}" type="pres">
      <dgm:prSet presAssocID="{74F4D7A2-CFB6-4432-8C2C-5409949ED254}" presName="hierRoot2" presStyleCnt="0">
        <dgm:presLayoutVars>
          <dgm:hierBranch val="l"/>
        </dgm:presLayoutVars>
      </dgm:prSet>
      <dgm:spPr/>
    </dgm:pt>
    <dgm:pt modelId="{808864FF-EE3D-464F-BF6B-9C14D3834A41}" type="pres">
      <dgm:prSet presAssocID="{74F4D7A2-CFB6-4432-8C2C-5409949ED254}" presName="rootComposite" presStyleCnt="0"/>
      <dgm:spPr/>
    </dgm:pt>
    <dgm:pt modelId="{2BD8A992-E8CD-4BA1-9A7B-1D753C5A5767}" type="pres">
      <dgm:prSet presAssocID="{74F4D7A2-CFB6-4432-8C2C-5409949ED254}" presName="rootText" presStyleLbl="node2" presStyleIdx="3" presStyleCnt="5">
        <dgm:presLayoutVars>
          <dgm:chPref val="3"/>
        </dgm:presLayoutVars>
      </dgm:prSet>
      <dgm:spPr/>
    </dgm:pt>
    <dgm:pt modelId="{5BCD7C29-FD20-45C6-8652-376B00B10C2A}" type="pres">
      <dgm:prSet presAssocID="{74F4D7A2-CFB6-4432-8C2C-5409949ED254}" presName="rootConnector" presStyleLbl="node2" presStyleIdx="3" presStyleCnt="5"/>
      <dgm:spPr/>
    </dgm:pt>
    <dgm:pt modelId="{D121958F-6D9D-4232-AA79-4DCD15679D36}" type="pres">
      <dgm:prSet presAssocID="{74F4D7A2-CFB6-4432-8C2C-5409949ED254}" presName="hierChild4" presStyleCnt="0"/>
      <dgm:spPr/>
    </dgm:pt>
    <dgm:pt modelId="{9A4EB6AB-B0D4-4FA2-92FA-1F9B7BA24D1B}" type="pres">
      <dgm:prSet presAssocID="{5305F7DD-E795-4074-AF28-D66C6E3468FA}" presName="Name50" presStyleLbl="parChTrans1D3" presStyleIdx="8" presStyleCnt="14"/>
      <dgm:spPr/>
    </dgm:pt>
    <dgm:pt modelId="{63BB6170-506B-4CBE-8884-A7C205640761}" type="pres">
      <dgm:prSet presAssocID="{1A0CA35B-02FC-414D-8ACF-EF01DB303893}" presName="hierRoot2" presStyleCnt="0">
        <dgm:presLayoutVars>
          <dgm:hierBranch val="r"/>
        </dgm:presLayoutVars>
      </dgm:prSet>
      <dgm:spPr/>
    </dgm:pt>
    <dgm:pt modelId="{11596A55-778F-467E-B46B-24DD3C7DC61A}" type="pres">
      <dgm:prSet presAssocID="{1A0CA35B-02FC-414D-8ACF-EF01DB303893}" presName="rootComposite" presStyleCnt="0"/>
      <dgm:spPr/>
    </dgm:pt>
    <dgm:pt modelId="{D6A312CC-9B42-42ED-A222-9C7CFE737E2B}" type="pres">
      <dgm:prSet presAssocID="{1A0CA35B-02FC-414D-8ACF-EF01DB303893}" presName="rootText" presStyleLbl="node3" presStyleIdx="8" presStyleCnt="14">
        <dgm:presLayoutVars>
          <dgm:chPref val="3"/>
        </dgm:presLayoutVars>
      </dgm:prSet>
      <dgm:spPr/>
    </dgm:pt>
    <dgm:pt modelId="{287154BF-1ECD-4459-9F87-7018B7B17DC8}" type="pres">
      <dgm:prSet presAssocID="{1A0CA35B-02FC-414D-8ACF-EF01DB303893}" presName="rootConnector" presStyleLbl="node3" presStyleIdx="8" presStyleCnt="14"/>
      <dgm:spPr/>
    </dgm:pt>
    <dgm:pt modelId="{9AB962A8-039C-4CA4-A701-E66EF0C6EFF4}" type="pres">
      <dgm:prSet presAssocID="{1A0CA35B-02FC-414D-8ACF-EF01DB303893}" presName="hierChild4" presStyleCnt="0"/>
      <dgm:spPr/>
    </dgm:pt>
    <dgm:pt modelId="{1643BED0-2B5C-40C4-A488-9CF42FAE0AD5}" type="pres">
      <dgm:prSet presAssocID="{1A0CA35B-02FC-414D-8ACF-EF01DB303893}" presName="hierChild5" presStyleCnt="0"/>
      <dgm:spPr/>
    </dgm:pt>
    <dgm:pt modelId="{B9BD70C3-30EC-4EA4-9C0B-A540683E1929}" type="pres">
      <dgm:prSet presAssocID="{41ED513F-3B12-48F7-A6EE-D8738DED149A}" presName="Name50" presStyleLbl="parChTrans1D3" presStyleIdx="9" presStyleCnt="14"/>
      <dgm:spPr/>
    </dgm:pt>
    <dgm:pt modelId="{CC83AD44-FA10-4E32-A996-A5FE10282FCE}" type="pres">
      <dgm:prSet presAssocID="{B62F599E-4E4C-4082-B852-D0163BBD221F}" presName="hierRoot2" presStyleCnt="0">
        <dgm:presLayoutVars>
          <dgm:hierBranch val="r"/>
        </dgm:presLayoutVars>
      </dgm:prSet>
      <dgm:spPr/>
    </dgm:pt>
    <dgm:pt modelId="{A86DD18C-0BC6-4432-97A1-D23CCDBEE248}" type="pres">
      <dgm:prSet presAssocID="{B62F599E-4E4C-4082-B852-D0163BBD221F}" presName="rootComposite" presStyleCnt="0"/>
      <dgm:spPr/>
    </dgm:pt>
    <dgm:pt modelId="{50C3FCDA-7966-4A90-8031-AFCD4B51F06C}" type="pres">
      <dgm:prSet presAssocID="{B62F599E-4E4C-4082-B852-D0163BBD221F}" presName="rootText" presStyleLbl="node3" presStyleIdx="9" presStyleCnt="14">
        <dgm:presLayoutVars>
          <dgm:chPref val="3"/>
        </dgm:presLayoutVars>
      </dgm:prSet>
      <dgm:spPr/>
    </dgm:pt>
    <dgm:pt modelId="{A8AE27C3-7575-42CC-9756-093E588A04D4}" type="pres">
      <dgm:prSet presAssocID="{B62F599E-4E4C-4082-B852-D0163BBD221F}" presName="rootConnector" presStyleLbl="node3" presStyleIdx="9" presStyleCnt="14"/>
      <dgm:spPr/>
    </dgm:pt>
    <dgm:pt modelId="{6E9C61FD-A556-43C2-B952-159D0881072A}" type="pres">
      <dgm:prSet presAssocID="{B62F599E-4E4C-4082-B852-D0163BBD221F}" presName="hierChild4" presStyleCnt="0"/>
      <dgm:spPr/>
    </dgm:pt>
    <dgm:pt modelId="{FFF4F92A-8DC5-4BAF-B658-4B4269189B66}" type="pres">
      <dgm:prSet presAssocID="{B62F599E-4E4C-4082-B852-D0163BBD221F}" presName="hierChild5" presStyleCnt="0"/>
      <dgm:spPr/>
    </dgm:pt>
    <dgm:pt modelId="{323A38DD-DBAB-4893-9D75-12C290DCD808}" type="pres">
      <dgm:prSet presAssocID="{A068CBF4-0F07-4D10-A933-FD185EFBF5AB}" presName="Name50" presStyleLbl="parChTrans1D3" presStyleIdx="10" presStyleCnt="14"/>
      <dgm:spPr/>
    </dgm:pt>
    <dgm:pt modelId="{D53D13E8-9A03-4987-BEBB-7889AC2B9137}" type="pres">
      <dgm:prSet presAssocID="{324B70DE-E435-4718-81EF-1612FF8FA5E7}" presName="hierRoot2" presStyleCnt="0">
        <dgm:presLayoutVars>
          <dgm:hierBranch val="r"/>
        </dgm:presLayoutVars>
      </dgm:prSet>
      <dgm:spPr/>
    </dgm:pt>
    <dgm:pt modelId="{AAD640C1-912B-4F6D-A280-8C28B11E7574}" type="pres">
      <dgm:prSet presAssocID="{324B70DE-E435-4718-81EF-1612FF8FA5E7}" presName="rootComposite" presStyleCnt="0"/>
      <dgm:spPr/>
    </dgm:pt>
    <dgm:pt modelId="{3750F635-A85A-4CBD-89F2-1AFC8D6E5E2A}" type="pres">
      <dgm:prSet presAssocID="{324B70DE-E435-4718-81EF-1612FF8FA5E7}" presName="rootText" presStyleLbl="node3" presStyleIdx="10" presStyleCnt="14">
        <dgm:presLayoutVars>
          <dgm:chPref val="3"/>
        </dgm:presLayoutVars>
      </dgm:prSet>
      <dgm:spPr/>
    </dgm:pt>
    <dgm:pt modelId="{6B2D6F85-3700-44FA-8D30-0B2B5AF7A188}" type="pres">
      <dgm:prSet presAssocID="{324B70DE-E435-4718-81EF-1612FF8FA5E7}" presName="rootConnector" presStyleLbl="node3" presStyleIdx="10" presStyleCnt="14"/>
      <dgm:spPr/>
    </dgm:pt>
    <dgm:pt modelId="{B85056DA-BE50-4E32-AF49-023F47E175FD}" type="pres">
      <dgm:prSet presAssocID="{324B70DE-E435-4718-81EF-1612FF8FA5E7}" presName="hierChild4" presStyleCnt="0"/>
      <dgm:spPr/>
    </dgm:pt>
    <dgm:pt modelId="{84C6DD9D-AD47-489F-A4B8-B7E75D3AF06F}" type="pres">
      <dgm:prSet presAssocID="{324B70DE-E435-4718-81EF-1612FF8FA5E7}" presName="hierChild5" presStyleCnt="0"/>
      <dgm:spPr/>
    </dgm:pt>
    <dgm:pt modelId="{52461D2A-316B-4F77-8AA2-3AC23B920BB2}" type="pres">
      <dgm:prSet presAssocID="{74F4D7A2-CFB6-4432-8C2C-5409949ED254}" presName="hierChild5" presStyleCnt="0"/>
      <dgm:spPr/>
    </dgm:pt>
    <dgm:pt modelId="{00EC39B3-C623-48D3-94F4-2FE69402D1F8}" type="pres">
      <dgm:prSet presAssocID="{85DB9C83-4A12-487D-BAC7-F571A901A942}" presName="Name35" presStyleLbl="parChTrans1D2" presStyleIdx="4" presStyleCnt="5"/>
      <dgm:spPr/>
    </dgm:pt>
    <dgm:pt modelId="{7972C672-66E1-4C36-9898-A75082EA37B1}" type="pres">
      <dgm:prSet presAssocID="{DF54EE07-9C35-4065-8123-2CC1B196DDF3}" presName="hierRoot2" presStyleCnt="0">
        <dgm:presLayoutVars>
          <dgm:hierBranch val="r"/>
        </dgm:presLayoutVars>
      </dgm:prSet>
      <dgm:spPr/>
    </dgm:pt>
    <dgm:pt modelId="{071BDCA4-0ABC-46BB-B911-7D7C129377A7}" type="pres">
      <dgm:prSet presAssocID="{DF54EE07-9C35-4065-8123-2CC1B196DDF3}" presName="rootComposite" presStyleCnt="0"/>
      <dgm:spPr/>
    </dgm:pt>
    <dgm:pt modelId="{71474CDF-924F-4E52-A24B-BA011A590B1F}" type="pres">
      <dgm:prSet presAssocID="{DF54EE07-9C35-4065-8123-2CC1B196DDF3}" presName="rootText" presStyleLbl="node2" presStyleIdx="4" presStyleCnt="5">
        <dgm:presLayoutVars>
          <dgm:chPref val="3"/>
        </dgm:presLayoutVars>
      </dgm:prSet>
      <dgm:spPr/>
    </dgm:pt>
    <dgm:pt modelId="{573DEC34-D948-4B6A-9181-76828B0BE62F}" type="pres">
      <dgm:prSet presAssocID="{DF54EE07-9C35-4065-8123-2CC1B196DDF3}" presName="rootConnector" presStyleLbl="node2" presStyleIdx="4" presStyleCnt="5"/>
      <dgm:spPr/>
    </dgm:pt>
    <dgm:pt modelId="{20C2BA0F-3BBC-4CC2-B54B-943FBEC5F84A}" type="pres">
      <dgm:prSet presAssocID="{DF54EE07-9C35-4065-8123-2CC1B196DDF3}" presName="hierChild4" presStyleCnt="0"/>
      <dgm:spPr/>
    </dgm:pt>
    <dgm:pt modelId="{7DE0B194-4541-4AE0-8D53-8F5C3BC0362E}" type="pres">
      <dgm:prSet presAssocID="{09C6E3AD-1C44-41E6-854D-2C87DD360A5C}" presName="Name50" presStyleLbl="parChTrans1D3" presStyleIdx="11" presStyleCnt="14"/>
      <dgm:spPr/>
    </dgm:pt>
    <dgm:pt modelId="{B2649A29-4793-42D6-AACB-425AC1738F36}" type="pres">
      <dgm:prSet presAssocID="{A9FDF7EA-3E91-4436-B434-D301A244136A}" presName="hierRoot2" presStyleCnt="0">
        <dgm:presLayoutVars>
          <dgm:hierBranch val="r"/>
        </dgm:presLayoutVars>
      </dgm:prSet>
      <dgm:spPr/>
    </dgm:pt>
    <dgm:pt modelId="{6976F701-DC01-470B-B16B-57AAB7A245A7}" type="pres">
      <dgm:prSet presAssocID="{A9FDF7EA-3E91-4436-B434-D301A244136A}" presName="rootComposite" presStyleCnt="0"/>
      <dgm:spPr/>
    </dgm:pt>
    <dgm:pt modelId="{76272A98-27CB-4A92-8D43-6A9A40940ABE}" type="pres">
      <dgm:prSet presAssocID="{A9FDF7EA-3E91-4436-B434-D301A244136A}" presName="rootText" presStyleLbl="node3" presStyleIdx="11" presStyleCnt="14">
        <dgm:presLayoutVars>
          <dgm:chPref val="3"/>
        </dgm:presLayoutVars>
      </dgm:prSet>
      <dgm:spPr/>
    </dgm:pt>
    <dgm:pt modelId="{F5C7424B-1530-40AF-857F-ACD2D1A7F408}" type="pres">
      <dgm:prSet presAssocID="{A9FDF7EA-3E91-4436-B434-D301A244136A}" presName="rootConnector" presStyleLbl="node3" presStyleIdx="11" presStyleCnt="14"/>
      <dgm:spPr/>
    </dgm:pt>
    <dgm:pt modelId="{7FB88BC7-0565-4D57-B73D-DAB728F0E444}" type="pres">
      <dgm:prSet presAssocID="{A9FDF7EA-3E91-4436-B434-D301A244136A}" presName="hierChild4" presStyleCnt="0"/>
      <dgm:spPr/>
    </dgm:pt>
    <dgm:pt modelId="{F0D451A3-EABD-4D87-80AF-525E1C953BF6}" type="pres">
      <dgm:prSet presAssocID="{A9FDF7EA-3E91-4436-B434-D301A244136A}" presName="hierChild5" presStyleCnt="0"/>
      <dgm:spPr/>
    </dgm:pt>
    <dgm:pt modelId="{53CD6FF6-BF35-413A-A1D6-4AC434A42D3F}" type="pres">
      <dgm:prSet presAssocID="{F3627EE4-B994-4C32-9247-FF028A2D9ED3}" presName="Name50" presStyleLbl="parChTrans1D3" presStyleIdx="12" presStyleCnt="14"/>
      <dgm:spPr/>
    </dgm:pt>
    <dgm:pt modelId="{D9D9EC38-3663-4ADD-8DCF-261692CDBCFC}" type="pres">
      <dgm:prSet presAssocID="{531F21A2-37E3-47B2-930F-7A1171BAD898}" presName="hierRoot2" presStyleCnt="0">
        <dgm:presLayoutVars>
          <dgm:hierBranch val="r"/>
        </dgm:presLayoutVars>
      </dgm:prSet>
      <dgm:spPr/>
    </dgm:pt>
    <dgm:pt modelId="{875303E8-7001-4402-9021-CD1CB53A4722}" type="pres">
      <dgm:prSet presAssocID="{531F21A2-37E3-47B2-930F-7A1171BAD898}" presName="rootComposite" presStyleCnt="0"/>
      <dgm:spPr/>
    </dgm:pt>
    <dgm:pt modelId="{CB2399E5-7AEC-416B-8507-8DE438F05B5B}" type="pres">
      <dgm:prSet presAssocID="{531F21A2-37E3-47B2-930F-7A1171BAD898}" presName="rootText" presStyleLbl="node3" presStyleIdx="12" presStyleCnt="14">
        <dgm:presLayoutVars>
          <dgm:chPref val="3"/>
        </dgm:presLayoutVars>
      </dgm:prSet>
      <dgm:spPr/>
    </dgm:pt>
    <dgm:pt modelId="{46CAD808-CF84-4EC0-9B17-42BA9EB4E340}" type="pres">
      <dgm:prSet presAssocID="{531F21A2-37E3-47B2-930F-7A1171BAD898}" presName="rootConnector" presStyleLbl="node3" presStyleIdx="12" presStyleCnt="14"/>
      <dgm:spPr/>
    </dgm:pt>
    <dgm:pt modelId="{D3043765-D69B-47F8-84DD-8276ECAED558}" type="pres">
      <dgm:prSet presAssocID="{531F21A2-37E3-47B2-930F-7A1171BAD898}" presName="hierChild4" presStyleCnt="0"/>
      <dgm:spPr/>
    </dgm:pt>
    <dgm:pt modelId="{A7998533-3595-440B-9948-AEDC7569C9F4}" type="pres">
      <dgm:prSet presAssocID="{531F21A2-37E3-47B2-930F-7A1171BAD898}" presName="hierChild5" presStyleCnt="0"/>
      <dgm:spPr/>
    </dgm:pt>
    <dgm:pt modelId="{8A127CEE-A11B-4C05-A4CB-0E5C6D1AD360}" type="pres">
      <dgm:prSet presAssocID="{A57A0471-B593-46AB-8873-EFB85772BEF4}" presName="Name50" presStyleLbl="parChTrans1D3" presStyleIdx="13" presStyleCnt="14"/>
      <dgm:spPr/>
    </dgm:pt>
    <dgm:pt modelId="{6DF18BAA-3B8E-4DC5-9BC8-FFBC3487DAE9}" type="pres">
      <dgm:prSet presAssocID="{CB6DA075-84E4-4A91-83C7-CF42338AE2BD}" presName="hierRoot2" presStyleCnt="0">
        <dgm:presLayoutVars>
          <dgm:hierBranch val="r"/>
        </dgm:presLayoutVars>
      </dgm:prSet>
      <dgm:spPr/>
    </dgm:pt>
    <dgm:pt modelId="{B2EF9E2C-176B-495C-88E2-20995BF827BE}" type="pres">
      <dgm:prSet presAssocID="{CB6DA075-84E4-4A91-83C7-CF42338AE2BD}" presName="rootComposite" presStyleCnt="0"/>
      <dgm:spPr/>
    </dgm:pt>
    <dgm:pt modelId="{DB298427-8C69-4E16-B52A-63465EBDBAD0}" type="pres">
      <dgm:prSet presAssocID="{CB6DA075-84E4-4A91-83C7-CF42338AE2BD}" presName="rootText" presStyleLbl="node3" presStyleIdx="13" presStyleCnt="14">
        <dgm:presLayoutVars>
          <dgm:chPref val="3"/>
        </dgm:presLayoutVars>
      </dgm:prSet>
      <dgm:spPr/>
    </dgm:pt>
    <dgm:pt modelId="{C570C836-F47E-48A2-950A-319BB6E89C3B}" type="pres">
      <dgm:prSet presAssocID="{CB6DA075-84E4-4A91-83C7-CF42338AE2BD}" presName="rootConnector" presStyleLbl="node3" presStyleIdx="13" presStyleCnt="14"/>
      <dgm:spPr/>
    </dgm:pt>
    <dgm:pt modelId="{A388748E-76C7-44FC-9CDF-CBBEDC9EB7A8}" type="pres">
      <dgm:prSet presAssocID="{CB6DA075-84E4-4A91-83C7-CF42338AE2BD}" presName="hierChild4" presStyleCnt="0"/>
      <dgm:spPr/>
    </dgm:pt>
    <dgm:pt modelId="{8E14693F-39B2-4C4C-A76E-A283123D0608}" type="pres">
      <dgm:prSet presAssocID="{CB6DA075-84E4-4A91-83C7-CF42338AE2BD}" presName="hierChild5" presStyleCnt="0"/>
      <dgm:spPr/>
    </dgm:pt>
    <dgm:pt modelId="{A8362E30-D775-43A8-B0B8-2EAFEF69B7EF}" type="pres">
      <dgm:prSet presAssocID="{DF54EE07-9C35-4065-8123-2CC1B196DDF3}" presName="hierChild5" presStyleCnt="0"/>
      <dgm:spPr/>
    </dgm:pt>
    <dgm:pt modelId="{B4277255-E6C1-4609-9AD3-14A4771172AF}" type="pres">
      <dgm:prSet presAssocID="{42374B77-1F59-43C3-B027-592B6FD85ACF}" presName="hierChild3" presStyleCnt="0"/>
      <dgm:spPr/>
    </dgm:pt>
  </dgm:ptLst>
  <dgm:cxnLst>
    <dgm:cxn modelId="{D04BDEE8-9EFD-4216-889E-4F107CA05A67}" type="presOf" srcId="{94AB268D-0B42-4661-BF85-2175C5CFDE7F}" destId="{3F847F0A-DAA2-4343-915D-BBE142B20015}" srcOrd="0" destOrd="0" presId="urn:microsoft.com/office/officeart/2005/8/layout/orgChart1"/>
    <dgm:cxn modelId="{7C8F0A0B-A557-4A51-B838-353393E3CD10}" type="presOf" srcId="{CD5A2B0A-4DFA-4AD3-8B04-72D3CC9A6F40}" destId="{7C54187D-3173-425A-A6A1-344174E610A3}" srcOrd="0" destOrd="0" presId="urn:microsoft.com/office/officeart/2005/8/layout/orgChart1"/>
    <dgm:cxn modelId="{33095F09-F270-4053-818B-506EB3A353D3}" type="presOf" srcId="{F4B3823A-5396-4456-877A-598224FEE169}" destId="{5A9BD5B9-BC39-444E-892D-137C77CDEDBC}" srcOrd="1" destOrd="0" presId="urn:microsoft.com/office/officeart/2005/8/layout/orgChart1"/>
    <dgm:cxn modelId="{928946F2-BA62-44D7-8DB5-980FA24ECA76}" srcId="{DF54EE07-9C35-4065-8123-2CC1B196DDF3}" destId="{CB6DA075-84E4-4A91-83C7-CF42338AE2BD}" srcOrd="2" destOrd="0" parTransId="{A57A0471-B593-46AB-8873-EFB85772BEF4}" sibTransId="{04B6CEBE-0F90-4B90-8F22-132D460A58CD}"/>
    <dgm:cxn modelId="{5C2D89C0-3C88-4F1A-95B1-18AE96666ED1}" type="presOf" srcId="{6DAD6BD8-8F7B-43D2-8F65-8FDAD08442DD}" destId="{FCA4DD6F-94AC-4994-9D91-1682BD61F8B6}" srcOrd="0" destOrd="0" presId="urn:microsoft.com/office/officeart/2005/8/layout/orgChart1"/>
    <dgm:cxn modelId="{A0F8E8A2-2192-46F9-823C-BD9BC7603D4C}" type="presOf" srcId="{F3627EE4-B994-4C32-9247-FF028A2D9ED3}" destId="{53CD6FF6-BF35-413A-A1D6-4AC434A42D3F}" srcOrd="0" destOrd="0" presId="urn:microsoft.com/office/officeart/2005/8/layout/orgChart1"/>
    <dgm:cxn modelId="{AF02189A-A3F7-4E52-84E7-6AE58148F099}" type="presOf" srcId="{3AF3307D-26E7-4E18-A437-3C9BB6F9A285}" destId="{B7EF35AB-597F-499A-8863-49ECDEEFADAE}" srcOrd="1" destOrd="0" presId="urn:microsoft.com/office/officeart/2005/8/layout/orgChart1"/>
    <dgm:cxn modelId="{C6F3FCC2-98CA-46C0-8D1A-738CE4456B1B}" type="presOf" srcId="{0E9E52FE-9149-45E2-95D7-A5A506F4506E}" destId="{393FC8FC-6CEE-4BE4-BA8A-A61244FA78EF}" srcOrd="1" destOrd="0" presId="urn:microsoft.com/office/officeart/2005/8/layout/orgChart1"/>
    <dgm:cxn modelId="{CA3650D0-AF55-480F-A143-D1C9E391EC5C}" srcId="{298FBF87-8311-41CD-A69D-56F8A30A90F0}" destId="{42374B77-1F59-43C3-B027-592B6FD85ACF}" srcOrd="0" destOrd="0" parTransId="{6CC9CFFF-6E28-446A-98F8-656314940A2E}" sibTransId="{FA73D482-2A1F-4B8D-A669-E62A77A2B96F}"/>
    <dgm:cxn modelId="{1EA44E53-6BB5-4D5A-A080-57090CDE57C5}" type="presOf" srcId="{3372C22B-E209-4FD5-9C6F-02BC562B2105}" destId="{2504AED3-1E0D-4745-BC15-4F3CC70D3978}" srcOrd="0" destOrd="0" presId="urn:microsoft.com/office/officeart/2005/8/layout/orgChart1"/>
    <dgm:cxn modelId="{41184162-82B3-4B90-A559-0D272E918A8C}" type="presOf" srcId="{21EBC36C-979D-4779-85B2-16A5AF5816E0}" destId="{B7D73221-4294-4292-92AC-2E0D114D5414}" srcOrd="0" destOrd="0" presId="urn:microsoft.com/office/officeart/2005/8/layout/orgChart1"/>
    <dgm:cxn modelId="{5E5648F1-79C2-4676-B6F1-8F4D78459E13}" srcId="{5D9FD22F-6D93-4B69-B1C6-096E8D3B1CCB}" destId="{7C56CD71-6FCE-4913-919A-83826983749C}" srcOrd="0" destOrd="0" parTransId="{F5A0954E-9DFC-4D69-B0CF-A76FCCE66F59}" sibTransId="{0AE23355-2BEA-4605-AFA7-E086C8A7C315}"/>
    <dgm:cxn modelId="{22D68ED1-23F4-486C-99BF-6F11C4BA68A5}" srcId="{5D9FD22F-6D93-4B69-B1C6-096E8D3B1CCB}" destId="{F4B3823A-5396-4456-877A-598224FEE169}" srcOrd="1" destOrd="0" parTransId="{94AB268D-0B42-4661-BF85-2175C5CFDE7F}" sibTransId="{96F8A51A-4756-4360-BF5F-B5460CBF7084}"/>
    <dgm:cxn modelId="{5701DD17-B883-4DE7-AEBA-55D80B141A9A}" type="presOf" srcId="{B280B5C1-ADCB-45EE-B5F2-0388EFAB137F}" destId="{A3095883-2CB8-465B-B1DA-8475D7C56216}" srcOrd="0" destOrd="0" presId="urn:microsoft.com/office/officeart/2005/8/layout/orgChart1"/>
    <dgm:cxn modelId="{0D42CD43-E0CA-437D-A8D2-00365B6A2DD6}" type="presOf" srcId="{649631CF-E48A-4057-A97E-604539C06EC6}" destId="{8DD1F144-0BCA-4002-884B-C30D4816A6DA}" srcOrd="0" destOrd="0" presId="urn:microsoft.com/office/officeart/2005/8/layout/orgChart1"/>
    <dgm:cxn modelId="{60F74A53-7F12-4201-BF12-76CCD6FE713C}" type="presOf" srcId="{D8E95C21-0934-4039-BEEF-3BD949C472EB}" destId="{49024C2C-78C5-4B84-A219-72059728F992}" srcOrd="0" destOrd="0" presId="urn:microsoft.com/office/officeart/2005/8/layout/orgChart1"/>
    <dgm:cxn modelId="{ECDA22C3-B280-40B2-9DAE-A97645244240}" type="presOf" srcId="{070B093D-6D8F-43E0-9DF1-A2699DD8232F}" destId="{D8A59C61-5172-44D3-BA39-ED1503EE5CB3}" srcOrd="0" destOrd="0" presId="urn:microsoft.com/office/officeart/2005/8/layout/orgChart1"/>
    <dgm:cxn modelId="{20F45148-9260-4608-A93A-48368953D932}" type="presOf" srcId="{DE51B502-CE2C-41C5-918A-1F1BC513234F}" destId="{0C8ED052-A9B4-4532-9D47-F630FC9E99AE}" srcOrd="1" destOrd="0" presId="urn:microsoft.com/office/officeart/2005/8/layout/orgChart1"/>
    <dgm:cxn modelId="{2677C787-C54D-42E9-BE36-5A4309033122}" type="presOf" srcId="{E591D314-DB82-4B97-AC04-406E99ABB81D}" destId="{872BA03C-4998-4FC4-A7C8-FFB9F0D8B803}" srcOrd="0" destOrd="0" presId="urn:microsoft.com/office/officeart/2005/8/layout/orgChart1"/>
    <dgm:cxn modelId="{4597DB76-C78E-42DB-87D0-8E51086FB8E7}" type="presOf" srcId="{CCCF009D-08E1-4642-8DB0-70BBE1AA64AE}" destId="{574ACC21-7F4C-45A4-844E-F83DE118E6D8}" srcOrd="1" destOrd="0" presId="urn:microsoft.com/office/officeart/2005/8/layout/orgChart1"/>
    <dgm:cxn modelId="{F11F4A24-C2EC-49AE-BB0D-B862450607D0}" type="presOf" srcId="{42374B77-1F59-43C3-B027-592B6FD85ACF}" destId="{2BDD799F-B715-40E8-93F3-9560590F5BC8}" srcOrd="1" destOrd="0" presId="urn:microsoft.com/office/officeart/2005/8/layout/orgChart1"/>
    <dgm:cxn modelId="{E38919D2-CACD-41A8-8676-DAF618AC9F8C}" type="presOf" srcId="{072B58EE-2367-4BAF-8F72-0A77163E29E2}" destId="{9C466B4A-92A2-4EB6-A956-83782C7359E6}" srcOrd="0" destOrd="0" presId="urn:microsoft.com/office/officeart/2005/8/layout/orgChart1"/>
    <dgm:cxn modelId="{45B41F96-3A48-45E0-A509-8D34615411C4}" type="presOf" srcId="{1A0CA35B-02FC-414D-8ACF-EF01DB303893}" destId="{287154BF-1ECD-4459-9F87-7018B7B17DC8}" srcOrd="1" destOrd="0" presId="urn:microsoft.com/office/officeart/2005/8/layout/orgChart1"/>
    <dgm:cxn modelId="{260630EC-B1D9-4626-B60C-CB34CE68C528}" type="presOf" srcId="{A57A0471-B593-46AB-8873-EFB85772BEF4}" destId="{8A127CEE-A11B-4C05-A4CB-0E5C6D1AD360}" srcOrd="0" destOrd="0" presId="urn:microsoft.com/office/officeart/2005/8/layout/orgChart1"/>
    <dgm:cxn modelId="{3B813574-5FE6-413E-B5B3-5795CD71918C}" type="presOf" srcId="{8DB7D6EC-0F2E-49AE-B556-F5058CEC466B}" destId="{EA071E43-110B-423E-B16B-18D435A18A1A}" srcOrd="0" destOrd="0" presId="urn:microsoft.com/office/officeart/2005/8/layout/orgChart1"/>
    <dgm:cxn modelId="{1DC47AB4-756F-4EB8-BF86-44D58CB53B33}" type="presOf" srcId="{DF54EE07-9C35-4065-8123-2CC1B196DDF3}" destId="{71474CDF-924F-4E52-A24B-BA011A590B1F}" srcOrd="0" destOrd="0" presId="urn:microsoft.com/office/officeart/2005/8/layout/orgChart1"/>
    <dgm:cxn modelId="{CFF93987-BF92-4C12-95FF-277304B4D22D}" type="presOf" srcId="{74F4D7A2-CFB6-4432-8C2C-5409949ED254}" destId="{5BCD7C29-FD20-45C6-8652-376B00B10C2A}" srcOrd="1" destOrd="0" presId="urn:microsoft.com/office/officeart/2005/8/layout/orgChart1"/>
    <dgm:cxn modelId="{8A6E4C3D-1EE9-4833-9666-5810702409AE}" srcId="{DF54EE07-9C35-4065-8123-2CC1B196DDF3}" destId="{A9FDF7EA-3E91-4436-B434-D301A244136A}" srcOrd="0" destOrd="0" parTransId="{09C6E3AD-1C44-41E6-854D-2C87DD360A5C}" sibTransId="{9179702C-532E-41E7-A128-6B3D4D02DD4E}"/>
    <dgm:cxn modelId="{DAE429DC-724C-4F1D-814F-125DC53DFB1B}" type="presOf" srcId="{5305F7DD-E795-4074-AF28-D66C6E3468FA}" destId="{9A4EB6AB-B0D4-4FA2-92FA-1F9B7BA24D1B}" srcOrd="0" destOrd="0" presId="urn:microsoft.com/office/officeart/2005/8/layout/orgChart1"/>
    <dgm:cxn modelId="{296FC906-2007-4BF4-9D40-6C19E5F37F42}" type="presOf" srcId="{74F4D7A2-CFB6-4432-8C2C-5409949ED254}" destId="{2BD8A992-E8CD-4BA1-9A7B-1D753C5A5767}" srcOrd="0" destOrd="0" presId="urn:microsoft.com/office/officeart/2005/8/layout/orgChart1"/>
    <dgm:cxn modelId="{4DE6B5CD-4AF0-438A-ADB6-07ADCA50487C}" srcId="{42374B77-1F59-43C3-B027-592B6FD85ACF}" destId="{072B58EE-2367-4BAF-8F72-0A77163E29E2}" srcOrd="1" destOrd="0" parTransId="{21EBC36C-979D-4779-85B2-16A5AF5816E0}" sibTransId="{DF286199-5DF7-40D2-9186-351F60ED0D7E}"/>
    <dgm:cxn modelId="{8114D717-CA37-457A-A96A-8D911A1B3D85}" type="presOf" srcId="{A9FDF7EA-3E91-4436-B434-D301A244136A}" destId="{76272A98-27CB-4A92-8D43-6A9A40940ABE}" srcOrd="0" destOrd="0" presId="urn:microsoft.com/office/officeart/2005/8/layout/orgChart1"/>
    <dgm:cxn modelId="{337045A4-F8DF-4C8E-B333-0486CB3C98CC}" type="presOf" srcId="{F5A0954E-9DFC-4D69-B0CF-A76FCCE66F59}" destId="{E25D7382-67C4-4F03-BF13-6F4BEA0FB6BD}" srcOrd="0" destOrd="0" presId="urn:microsoft.com/office/officeart/2005/8/layout/orgChart1"/>
    <dgm:cxn modelId="{D2368342-6C10-49FA-90A6-6B40BAFFD458}" srcId="{0E9E52FE-9149-45E2-95D7-A5A506F4506E}" destId="{DE51B502-CE2C-41C5-918A-1F1BC513234F}" srcOrd="0" destOrd="0" parTransId="{CD5A2B0A-4DFA-4AD3-8B04-72D3CC9A6F40}" sibTransId="{210292DE-9C62-4638-8232-12418F947E41}"/>
    <dgm:cxn modelId="{8BA07CEA-B039-4C93-A0B4-B8B4ACB7E216}" type="presOf" srcId="{41ED513F-3B12-48F7-A6EE-D8738DED149A}" destId="{B9BD70C3-30EC-4EA4-9C0B-A540683E1929}" srcOrd="0" destOrd="0" presId="urn:microsoft.com/office/officeart/2005/8/layout/orgChart1"/>
    <dgm:cxn modelId="{52E0C5CA-7B70-4D30-9A49-86894FBB6923}" type="presOf" srcId="{5D9FD22F-6D93-4B69-B1C6-096E8D3B1CCB}" destId="{B5B35CF9-E10D-4080-886D-5ED7B35EB75C}" srcOrd="0" destOrd="0" presId="urn:microsoft.com/office/officeart/2005/8/layout/orgChart1"/>
    <dgm:cxn modelId="{0FC4E563-EBFC-4523-9C86-43B09D577BD4}" type="presOf" srcId="{CB6DA075-84E4-4A91-83C7-CF42338AE2BD}" destId="{C570C836-F47E-48A2-950A-319BB6E89C3B}" srcOrd="1" destOrd="0" presId="urn:microsoft.com/office/officeart/2005/8/layout/orgChart1"/>
    <dgm:cxn modelId="{0D0284CD-8846-429E-9043-D47BDBFA867F}" type="presOf" srcId="{B62F599E-4E4C-4082-B852-D0163BBD221F}" destId="{A8AE27C3-7575-42CC-9756-093E588A04D4}" srcOrd="1" destOrd="0" presId="urn:microsoft.com/office/officeart/2005/8/layout/orgChart1"/>
    <dgm:cxn modelId="{6AB9282F-0E4E-4C93-8019-7EEA0665CB92}" type="presOf" srcId="{072B58EE-2367-4BAF-8F72-0A77163E29E2}" destId="{BB5B905B-06F1-4964-AAEE-6CF5DB969B60}" srcOrd="1" destOrd="0" presId="urn:microsoft.com/office/officeart/2005/8/layout/orgChart1"/>
    <dgm:cxn modelId="{9D563478-1457-4464-BC96-A3F4CFE90B17}" srcId="{DF54EE07-9C35-4065-8123-2CC1B196DDF3}" destId="{531F21A2-37E3-47B2-930F-7A1171BAD898}" srcOrd="1" destOrd="0" parTransId="{F3627EE4-B994-4C32-9247-FF028A2D9ED3}" sibTransId="{804DAEBD-B987-4214-9246-E7265379A25A}"/>
    <dgm:cxn modelId="{0AEEF37E-21CF-4EDA-ADF7-54DDCED07CE0}" type="presOf" srcId="{DE51B502-CE2C-41C5-918A-1F1BC513234F}" destId="{EB3494E8-6099-4C20-AFC2-316E113C814D}" srcOrd="0" destOrd="0" presId="urn:microsoft.com/office/officeart/2005/8/layout/orgChart1"/>
    <dgm:cxn modelId="{38A07448-821B-4E16-938E-AFE76CDEE40B}" type="presOf" srcId="{CCCF009D-08E1-4642-8DB0-70BBE1AA64AE}" destId="{4C640B92-C8E6-4ABF-A50B-49A290F1A9FE}" srcOrd="0" destOrd="0" presId="urn:microsoft.com/office/officeart/2005/8/layout/orgChart1"/>
    <dgm:cxn modelId="{253445EB-2568-4F5C-96B1-ADAB3E78CC59}" srcId="{42374B77-1F59-43C3-B027-592B6FD85ACF}" destId="{5D9FD22F-6D93-4B69-B1C6-096E8D3B1CCB}" srcOrd="2" destOrd="0" parTransId="{6DAD6BD8-8F7B-43D2-8F65-8FDAD08442DD}" sibTransId="{06C29706-5AC1-47A7-ACC6-9FF1DD16AAD5}"/>
    <dgm:cxn modelId="{F06A2AC3-A80F-421C-8EB2-952D8AAD992C}" srcId="{42374B77-1F59-43C3-B027-592B6FD85ACF}" destId="{0E9E52FE-9149-45E2-95D7-A5A506F4506E}" srcOrd="0" destOrd="0" parTransId="{B280B5C1-ADCB-45EE-B5F2-0388EFAB137F}" sibTransId="{6A7C2D55-8099-4DC0-8B28-DFFF46623EE9}"/>
    <dgm:cxn modelId="{C073F876-307B-48E1-9F35-C574A0A9697E}" type="presOf" srcId="{A9FDF7EA-3E91-4436-B434-D301A244136A}" destId="{F5C7424B-1530-40AF-857F-ACD2D1A7F408}" srcOrd="1" destOrd="0" presId="urn:microsoft.com/office/officeart/2005/8/layout/orgChart1"/>
    <dgm:cxn modelId="{22B177F3-2F54-4E3E-95F6-39216990B4A2}" type="presOf" srcId="{42374B77-1F59-43C3-B027-592B6FD85ACF}" destId="{11D84790-8429-4B7C-A65F-B89652CF789E}" srcOrd="0" destOrd="0" presId="urn:microsoft.com/office/officeart/2005/8/layout/orgChart1"/>
    <dgm:cxn modelId="{56185FCD-183B-4220-8FD1-6FBAA8C02FBB}" srcId="{072B58EE-2367-4BAF-8F72-0A77163E29E2}" destId="{CCCF009D-08E1-4642-8DB0-70BBE1AA64AE}" srcOrd="0" destOrd="0" parTransId="{04920E05-B10C-4786-8E50-1D807C6ABAB7}" sibTransId="{133FBA31-140F-48ED-BCC7-9CA7617A53A1}"/>
    <dgm:cxn modelId="{85E90D8F-1499-406F-ACE9-5AC20EE9F368}" type="presOf" srcId="{7C56CD71-6FCE-4913-919A-83826983749C}" destId="{0EBA9F44-F324-4EB0-B3D7-8C31DD473CAD}" srcOrd="1" destOrd="0" presId="urn:microsoft.com/office/officeart/2005/8/layout/orgChart1"/>
    <dgm:cxn modelId="{18D36C11-041C-4B34-88C2-23E9CA62A103}" type="presOf" srcId="{649631CF-E48A-4057-A97E-604539C06EC6}" destId="{D874C270-EE31-42C8-B809-AF0E8EF99596}" srcOrd="1" destOrd="0" presId="urn:microsoft.com/office/officeart/2005/8/layout/orgChart1"/>
    <dgm:cxn modelId="{20CD7186-186A-4460-ADE0-34AD700E5CF8}" type="presOf" srcId="{324B70DE-E435-4718-81EF-1612FF8FA5E7}" destId="{6B2D6F85-3700-44FA-8D30-0B2B5AF7A188}" srcOrd="1" destOrd="0" presId="urn:microsoft.com/office/officeart/2005/8/layout/orgChart1"/>
    <dgm:cxn modelId="{D197C0C4-4500-46A0-B634-B091A592AE6D}" srcId="{74F4D7A2-CFB6-4432-8C2C-5409949ED254}" destId="{B62F599E-4E4C-4082-B852-D0163BBD221F}" srcOrd="1" destOrd="0" parTransId="{41ED513F-3B12-48F7-A6EE-D8738DED149A}" sibTransId="{77A692BB-EAAD-4012-88D0-AF91C9EF368A}"/>
    <dgm:cxn modelId="{77AA78F3-18E2-4B8E-9F29-F8A89756F210}" type="presOf" srcId="{070B093D-6D8F-43E0-9DF1-A2699DD8232F}" destId="{BF802DD6-CB50-4FD3-865A-9B4F5CDF8AE0}" srcOrd="1" destOrd="0" presId="urn:microsoft.com/office/officeart/2005/8/layout/orgChart1"/>
    <dgm:cxn modelId="{56FC4F6E-89BA-42BE-A844-C31D5896C0B9}" type="presOf" srcId="{A068CBF4-0F07-4D10-A933-FD185EFBF5AB}" destId="{323A38DD-DBAB-4893-9D75-12C290DCD808}" srcOrd="0" destOrd="0" presId="urn:microsoft.com/office/officeart/2005/8/layout/orgChart1"/>
    <dgm:cxn modelId="{3EEED059-EA40-4E3D-AED5-02EAF1A9ED9B}" srcId="{74F4D7A2-CFB6-4432-8C2C-5409949ED254}" destId="{1A0CA35B-02FC-414D-8ACF-EF01DB303893}" srcOrd="0" destOrd="0" parTransId="{5305F7DD-E795-4074-AF28-D66C6E3468FA}" sibTransId="{2EB7D062-8437-4554-8849-AE29E53CC849}"/>
    <dgm:cxn modelId="{A6AC9E60-C33A-4320-B68F-103A874850C7}" srcId="{74F4D7A2-CFB6-4432-8C2C-5409949ED254}" destId="{324B70DE-E435-4718-81EF-1612FF8FA5E7}" srcOrd="2" destOrd="0" parTransId="{A068CBF4-0F07-4D10-A933-FD185EFBF5AB}" sibTransId="{E662AC2F-CBEF-4EE3-A169-E7E195A08BF4}"/>
    <dgm:cxn modelId="{DFD7467B-AD86-4D38-8F2C-90B3F5C788AF}" type="presOf" srcId="{7C56CD71-6FCE-4913-919A-83826983749C}" destId="{D198A2AA-0772-4098-8C12-FF3648884888}" srcOrd="0" destOrd="0" presId="urn:microsoft.com/office/officeart/2005/8/layout/orgChart1"/>
    <dgm:cxn modelId="{F1781975-D50B-4ED1-B852-ACB3AA78B1C5}" type="presOf" srcId="{04920E05-B10C-4786-8E50-1D807C6ABAB7}" destId="{EB501226-4F19-420C-BA81-9D4A459EE3E5}" srcOrd="0" destOrd="0" presId="urn:microsoft.com/office/officeart/2005/8/layout/orgChart1"/>
    <dgm:cxn modelId="{F23C7C4E-4004-4478-9110-AE3DCA3C6EC6}" type="presOf" srcId="{CB6DA075-84E4-4A91-83C7-CF42338AE2BD}" destId="{DB298427-8C69-4E16-B52A-63465EBDBAD0}" srcOrd="0" destOrd="0" presId="urn:microsoft.com/office/officeart/2005/8/layout/orgChart1"/>
    <dgm:cxn modelId="{B4013C19-5979-4B77-B3DE-3393250ABC00}" type="presOf" srcId="{F4B3823A-5396-4456-877A-598224FEE169}" destId="{E84924D0-35BC-451B-A340-C2E41D96A49E}" srcOrd="0" destOrd="0" presId="urn:microsoft.com/office/officeart/2005/8/layout/orgChart1"/>
    <dgm:cxn modelId="{E14DB1B6-EE74-4AA7-9A7A-F67B80E3FD09}" type="presOf" srcId="{5D9FD22F-6D93-4B69-B1C6-096E8D3B1CCB}" destId="{8BDF1164-7304-4AD8-BE2F-D317D70F0A53}" srcOrd="1" destOrd="0" presId="urn:microsoft.com/office/officeart/2005/8/layout/orgChart1"/>
    <dgm:cxn modelId="{D71AF2B8-C1B1-43C6-9C8B-79E003D69A1F}" type="presOf" srcId="{324B70DE-E435-4718-81EF-1612FF8FA5E7}" destId="{3750F635-A85A-4CBD-89F2-1AFC8D6E5E2A}" srcOrd="0" destOrd="0" presId="urn:microsoft.com/office/officeart/2005/8/layout/orgChart1"/>
    <dgm:cxn modelId="{C6ABA133-9D8F-46F7-875A-27874102532C}" type="presOf" srcId="{09C6E3AD-1C44-41E6-854D-2C87DD360A5C}" destId="{7DE0B194-4541-4AE0-8D53-8F5C3BC0362E}" srcOrd="0" destOrd="0" presId="urn:microsoft.com/office/officeart/2005/8/layout/orgChart1"/>
    <dgm:cxn modelId="{17C8CFE0-33D0-43BD-8234-C6B3463AF49F}" srcId="{0E9E52FE-9149-45E2-95D7-A5A506F4506E}" destId="{070B093D-6D8F-43E0-9DF1-A2699DD8232F}" srcOrd="2" destOrd="0" parTransId="{2ED639B5-E4AE-438A-9780-79BB501CFACF}" sibTransId="{5AED0134-07EA-40BE-8A19-FB2E7876BBF5}"/>
    <dgm:cxn modelId="{56F36CA1-BB33-4041-988B-59192D7ECBE8}" srcId="{5D9FD22F-6D93-4B69-B1C6-096E8D3B1CCB}" destId="{649631CF-E48A-4057-A97E-604539C06EC6}" srcOrd="2" destOrd="0" parTransId="{D8E95C21-0934-4039-BEEF-3BD949C472EB}" sibTransId="{4FBEB8C0-9694-4FC1-A3A3-329D6F06831E}"/>
    <dgm:cxn modelId="{3CEFDF49-145B-4FA0-9C93-79E90C10A89D}" srcId="{072B58EE-2367-4BAF-8F72-0A77163E29E2}" destId="{E591D314-DB82-4B97-AC04-406E99ABB81D}" srcOrd="1" destOrd="0" parTransId="{3372C22B-E209-4FD5-9C6F-02BC562B2105}" sibTransId="{BFDF1AE3-8134-4AE8-B742-E8F366A30B36}"/>
    <dgm:cxn modelId="{353B9DD0-F68A-44ED-B327-FA694829E10B}" type="presOf" srcId="{E591D314-DB82-4B97-AC04-406E99ABB81D}" destId="{E7B1702D-CDE5-4579-AACA-057F04B5C17E}" srcOrd="1" destOrd="0" presId="urn:microsoft.com/office/officeart/2005/8/layout/orgChart1"/>
    <dgm:cxn modelId="{86A5A783-BDC6-4464-BD8E-F060F49A7772}" type="presOf" srcId="{531F21A2-37E3-47B2-930F-7A1171BAD898}" destId="{CB2399E5-7AEC-416B-8507-8DE438F05B5B}" srcOrd="0" destOrd="0" presId="urn:microsoft.com/office/officeart/2005/8/layout/orgChart1"/>
    <dgm:cxn modelId="{6719E191-FD53-4374-915E-FA5F01360B76}" type="presOf" srcId="{DF54EE07-9C35-4065-8123-2CC1B196DDF3}" destId="{573DEC34-D948-4B6A-9181-76828B0BE62F}" srcOrd="1" destOrd="0" presId="urn:microsoft.com/office/officeart/2005/8/layout/orgChart1"/>
    <dgm:cxn modelId="{AAEA6778-AA51-4FF9-A5B2-64EB931D871F}" type="presOf" srcId="{ADA1ECB4-D61B-4B6A-945C-8C1C015C26EF}" destId="{60F2EC69-8999-4354-89F2-1E6058CD0355}" srcOrd="0" destOrd="0" presId="urn:microsoft.com/office/officeart/2005/8/layout/orgChart1"/>
    <dgm:cxn modelId="{80BAC9C7-84CF-4B8C-9492-D70BE2E48867}" type="presOf" srcId="{531F21A2-37E3-47B2-930F-7A1171BAD898}" destId="{46CAD808-CF84-4EC0-9B17-42BA9EB4E340}" srcOrd="1" destOrd="0" presId="urn:microsoft.com/office/officeart/2005/8/layout/orgChart1"/>
    <dgm:cxn modelId="{740A532D-83C6-4079-A50B-549970396DD6}" type="presOf" srcId="{298FBF87-8311-41CD-A69D-56F8A30A90F0}" destId="{967A5AB6-C89F-4BB6-8327-DFB6753BB05C}" srcOrd="0" destOrd="0" presId="urn:microsoft.com/office/officeart/2005/8/layout/orgChart1"/>
    <dgm:cxn modelId="{D3A6FAAF-1492-448D-B195-E4635741EF9C}" type="presOf" srcId="{3AF3307D-26E7-4E18-A437-3C9BB6F9A285}" destId="{DB922BEC-E4E4-4CA8-A854-5C37CD608F35}" srcOrd="0" destOrd="0" presId="urn:microsoft.com/office/officeart/2005/8/layout/orgChart1"/>
    <dgm:cxn modelId="{C45EC0C2-6D82-4725-B8AF-AB9891B49AFA}" srcId="{42374B77-1F59-43C3-B027-592B6FD85ACF}" destId="{74F4D7A2-CFB6-4432-8C2C-5409949ED254}" srcOrd="3" destOrd="0" parTransId="{ADA1ECB4-D61B-4B6A-945C-8C1C015C26EF}" sibTransId="{343AC01A-E383-497B-9B3C-40708D98F60D}"/>
    <dgm:cxn modelId="{D12A3C83-BF0A-4F25-B650-72EBA15BB639}" type="presOf" srcId="{2ED639B5-E4AE-438A-9780-79BB501CFACF}" destId="{D9610968-7D0E-49F8-A4A4-94B1B394955A}" srcOrd="0" destOrd="0" presId="urn:microsoft.com/office/officeart/2005/8/layout/orgChart1"/>
    <dgm:cxn modelId="{A4CC23FA-C2DE-4BEB-BB87-A492970A45F3}" type="presOf" srcId="{1A0CA35B-02FC-414D-8ACF-EF01DB303893}" destId="{D6A312CC-9B42-42ED-A222-9C7CFE737E2B}" srcOrd="0" destOrd="0" presId="urn:microsoft.com/office/officeart/2005/8/layout/orgChart1"/>
    <dgm:cxn modelId="{4E150E42-F6A0-4AD0-A4F4-2D6865A60011}" type="presOf" srcId="{B62F599E-4E4C-4082-B852-D0163BBD221F}" destId="{50C3FCDA-7966-4A90-8031-AFCD4B51F06C}" srcOrd="0" destOrd="0" presId="urn:microsoft.com/office/officeart/2005/8/layout/orgChart1"/>
    <dgm:cxn modelId="{2C871212-95A9-4C27-9070-C5402AECD8C4}" srcId="{0E9E52FE-9149-45E2-95D7-A5A506F4506E}" destId="{3AF3307D-26E7-4E18-A437-3C9BB6F9A285}" srcOrd="1" destOrd="0" parTransId="{8DB7D6EC-0F2E-49AE-B556-F5058CEC466B}" sibTransId="{8F83ECB1-ABFE-4869-BDCD-A32189C92E55}"/>
    <dgm:cxn modelId="{D85FB797-20F6-4354-A4FA-3EAA40BA2CC8}" type="presOf" srcId="{0E9E52FE-9149-45E2-95D7-A5A506F4506E}" destId="{958F51FB-0C23-42D9-8663-B19C0DC6B56A}" srcOrd="0" destOrd="0" presId="urn:microsoft.com/office/officeart/2005/8/layout/orgChart1"/>
    <dgm:cxn modelId="{07EBB830-CD5F-4B18-B811-332D89CBB4C1}" srcId="{42374B77-1F59-43C3-B027-592B6FD85ACF}" destId="{DF54EE07-9C35-4065-8123-2CC1B196DDF3}" srcOrd="4" destOrd="0" parTransId="{85DB9C83-4A12-487D-BAC7-F571A901A942}" sibTransId="{F404ED3F-7454-48C1-BED0-1E29AA020870}"/>
    <dgm:cxn modelId="{57FA596D-874C-46EB-9BB1-77571B338F9C}" type="presOf" srcId="{85DB9C83-4A12-487D-BAC7-F571A901A942}" destId="{00EC39B3-C623-48D3-94F4-2FE69402D1F8}" srcOrd="0" destOrd="0" presId="urn:microsoft.com/office/officeart/2005/8/layout/orgChart1"/>
    <dgm:cxn modelId="{0B7B4D5C-A460-477B-85E2-6F4BAF551860}" type="presParOf" srcId="{967A5AB6-C89F-4BB6-8327-DFB6753BB05C}" destId="{59E79946-3989-4127-A8CA-617FCEB94E69}" srcOrd="0" destOrd="0" presId="urn:microsoft.com/office/officeart/2005/8/layout/orgChart1"/>
    <dgm:cxn modelId="{FA0FE2CB-4663-49DD-8B7C-C360B43F92F6}" type="presParOf" srcId="{59E79946-3989-4127-A8CA-617FCEB94E69}" destId="{7BECD82C-4501-4581-BFC8-948781AE2570}" srcOrd="0" destOrd="0" presId="urn:microsoft.com/office/officeart/2005/8/layout/orgChart1"/>
    <dgm:cxn modelId="{A53A048F-02F2-445A-BD2D-592295B285E1}" type="presParOf" srcId="{7BECD82C-4501-4581-BFC8-948781AE2570}" destId="{11D84790-8429-4B7C-A65F-B89652CF789E}" srcOrd="0" destOrd="0" presId="urn:microsoft.com/office/officeart/2005/8/layout/orgChart1"/>
    <dgm:cxn modelId="{84E1933F-E1D0-4812-9C0D-A10D88C813F6}" type="presParOf" srcId="{7BECD82C-4501-4581-BFC8-948781AE2570}" destId="{2BDD799F-B715-40E8-93F3-9560590F5BC8}" srcOrd="1" destOrd="0" presId="urn:microsoft.com/office/officeart/2005/8/layout/orgChart1"/>
    <dgm:cxn modelId="{A768ED9A-3076-4538-8813-AFCEAD32F4DF}" type="presParOf" srcId="{59E79946-3989-4127-A8CA-617FCEB94E69}" destId="{B1C45EAC-115A-46FA-8698-4F0408827E30}" srcOrd="1" destOrd="0" presId="urn:microsoft.com/office/officeart/2005/8/layout/orgChart1"/>
    <dgm:cxn modelId="{E01AECD3-0130-4F1D-8BAB-3E470B5C1D01}" type="presParOf" srcId="{B1C45EAC-115A-46FA-8698-4F0408827E30}" destId="{A3095883-2CB8-465B-B1DA-8475D7C56216}" srcOrd="0" destOrd="0" presId="urn:microsoft.com/office/officeart/2005/8/layout/orgChart1"/>
    <dgm:cxn modelId="{2AA56A4F-FE4B-499E-9CEA-EB55FBBD93DC}" type="presParOf" srcId="{B1C45EAC-115A-46FA-8698-4F0408827E30}" destId="{8638DD9C-40B6-458E-AD8B-22136C4FE13A}" srcOrd="1" destOrd="0" presId="urn:microsoft.com/office/officeart/2005/8/layout/orgChart1"/>
    <dgm:cxn modelId="{82D1F3AE-601B-40B2-A735-D1745F73AEEB}" type="presParOf" srcId="{8638DD9C-40B6-458E-AD8B-22136C4FE13A}" destId="{F7D93741-6B40-4712-A3F6-84959ED11B40}" srcOrd="0" destOrd="0" presId="urn:microsoft.com/office/officeart/2005/8/layout/orgChart1"/>
    <dgm:cxn modelId="{9F0EECB4-EDB3-462E-9B68-379D1F9102C3}" type="presParOf" srcId="{F7D93741-6B40-4712-A3F6-84959ED11B40}" destId="{958F51FB-0C23-42D9-8663-B19C0DC6B56A}" srcOrd="0" destOrd="0" presId="urn:microsoft.com/office/officeart/2005/8/layout/orgChart1"/>
    <dgm:cxn modelId="{029FBCC2-69DE-48E8-AEA4-97C9CE6D68FB}" type="presParOf" srcId="{F7D93741-6B40-4712-A3F6-84959ED11B40}" destId="{393FC8FC-6CEE-4BE4-BA8A-A61244FA78EF}" srcOrd="1" destOrd="0" presId="urn:microsoft.com/office/officeart/2005/8/layout/orgChart1"/>
    <dgm:cxn modelId="{142948B3-5244-4494-AAAB-3B4EB0A31B16}" type="presParOf" srcId="{8638DD9C-40B6-458E-AD8B-22136C4FE13A}" destId="{F205B71B-B8D3-40F3-B12E-9B2132E3E63F}" srcOrd="1" destOrd="0" presId="urn:microsoft.com/office/officeart/2005/8/layout/orgChart1"/>
    <dgm:cxn modelId="{6FB5F918-F2F5-4DC5-82CC-6B2E29666CAE}" type="presParOf" srcId="{F205B71B-B8D3-40F3-B12E-9B2132E3E63F}" destId="{7C54187D-3173-425A-A6A1-344174E610A3}" srcOrd="0" destOrd="0" presId="urn:microsoft.com/office/officeart/2005/8/layout/orgChart1"/>
    <dgm:cxn modelId="{FA0AFAF8-AE15-4DFC-9520-C5FE583D2B7F}" type="presParOf" srcId="{F205B71B-B8D3-40F3-B12E-9B2132E3E63F}" destId="{59CB754E-CD7E-40D6-9493-4EEE0A8B0282}" srcOrd="1" destOrd="0" presId="urn:microsoft.com/office/officeart/2005/8/layout/orgChart1"/>
    <dgm:cxn modelId="{B4A3CBB0-F7FD-4F74-9ACC-76F932D1CBF4}" type="presParOf" srcId="{59CB754E-CD7E-40D6-9493-4EEE0A8B0282}" destId="{8D622237-F0DC-4948-BDAB-5CFA2A938368}" srcOrd="0" destOrd="0" presId="urn:microsoft.com/office/officeart/2005/8/layout/orgChart1"/>
    <dgm:cxn modelId="{24C7415D-7228-4AD9-9064-0E4FB0876305}" type="presParOf" srcId="{8D622237-F0DC-4948-BDAB-5CFA2A938368}" destId="{EB3494E8-6099-4C20-AFC2-316E113C814D}" srcOrd="0" destOrd="0" presId="urn:microsoft.com/office/officeart/2005/8/layout/orgChart1"/>
    <dgm:cxn modelId="{EB356298-4699-4B12-BD7F-4F3CCA98911A}" type="presParOf" srcId="{8D622237-F0DC-4948-BDAB-5CFA2A938368}" destId="{0C8ED052-A9B4-4532-9D47-F630FC9E99AE}" srcOrd="1" destOrd="0" presId="urn:microsoft.com/office/officeart/2005/8/layout/orgChart1"/>
    <dgm:cxn modelId="{994600ED-D28E-4D52-A2F3-3DF8B443CF18}" type="presParOf" srcId="{59CB754E-CD7E-40D6-9493-4EEE0A8B0282}" destId="{086F911C-02DE-475A-8484-3767DFC942CB}" srcOrd="1" destOrd="0" presId="urn:microsoft.com/office/officeart/2005/8/layout/orgChart1"/>
    <dgm:cxn modelId="{15F61BF2-4023-44EE-99A8-BA7944F9A218}" type="presParOf" srcId="{59CB754E-CD7E-40D6-9493-4EEE0A8B0282}" destId="{B3104440-145E-4020-AEF9-D7C8E721FBD9}" srcOrd="2" destOrd="0" presId="urn:microsoft.com/office/officeart/2005/8/layout/orgChart1"/>
    <dgm:cxn modelId="{C9A0F77E-EDCD-411B-9467-A9DAA2337746}" type="presParOf" srcId="{F205B71B-B8D3-40F3-B12E-9B2132E3E63F}" destId="{EA071E43-110B-423E-B16B-18D435A18A1A}" srcOrd="2" destOrd="0" presId="urn:microsoft.com/office/officeart/2005/8/layout/orgChart1"/>
    <dgm:cxn modelId="{D415C277-47A6-4FA3-9C89-E4F88CCE30AF}" type="presParOf" srcId="{F205B71B-B8D3-40F3-B12E-9B2132E3E63F}" destId="{41FF7745-9EF6-43D6-A268-CFF97123BBC7}" srcOrd="3" destOrd="0" presId="urn:microsoft.com/office/officeart/2005/8/layout/orgChart1"/>
    <dgm:cxn modelId="{73D0DD9F-B9BE-438E-98AB-AEA25C5D84FF}" type="presParOf" srcId="{41FF7745-9EF6-43D6-A268-CFF97123BBC7}" destId="{1A2F7758-C190-45BB-9A89-7C8023D3DBC2}" srcOrd="0" destOrd="0" presId="urn:microsoft.com/office/officeart/2005/8/layout/orgChart1"/>
    <dgm:cxn modelId="{09355709-E501-4A45-8C23-7D2C758CAD21}" type="presParOf" srcId="{1A2F7758-C190-45BB-9A89-7C8023D3DBC2}" destId="{DB922BEC-E4E4-4CA8-A854-5C37CD608F35}" srcOrd="0" destOrd="0" presId="urn:microsoft.com/office/officeart/2005/8/layout/orgChart1"/>
    <dgm:cxn modelId="{530022E8-FDC9-41B2-91DC-02EFCF072AC1}" type="presParOf" srcId="{1A2F7758-C190-45BB-9A89-7C8023D3DBC2}" destId="{B7EF35AB-597F-499A-8863-49ECDEEFADAE}" srcOrd="1" destOrd="0" presId="urn:microsoft.com/office/officeart/2005/8/layout/orgChart1"/>
    <dgm:cxn modelId="{A3E364CE-5040-4D2F-A243-47A7A51F629D}" type="presParOf" srcId="{41FF7745-9EF6-43D6-A268-CFF97123BBC7}" destId="{396862C4-90F6-4F83-9BFD-CB491313752E}" srcOrd="1" destOrd="0" presId="urn:microsoft.com/office/officeart/2005/8/layout/orgChart1"/>
    <dgm:cxn modelId="{C7696FD3-7189-4267-B5D7-F1BC9BE6B6CA}" type="presParOf" srcId="{41FF7745-9EF6-43D6-A268-CFF97123BBC7}" destId="{337D27B6-9BAD-4B7F-8281-70D4D0EF3FB0}" srcOrd="2" destOrd="0" presId="urn:microsoft.com/office/officeart/2005/8/layout/orgChart1"/>
    <dgm:cxn modelId="{90385140-4FA9-49ED-8053-56980484D408}" type="presParOf" srcId="{F205B71B-B8D3-40F3-B12E-9B2132E3E63F}" destId="{D9610968-7D0E-49F8-A4A4-94B1B394955A}" srcOrd="4" destOrd="0" presId="urn:microsoft.com/office/officeart/2005/8/layout/orgChart1"/>
    <dgm:cxn modelId="{CB3D3730-B873-4821-AEB3-A4F8256BE3B1}" type="presParOf" srcId="{F205B71B-B8D3-40F3-B12E-9B2132E3E63F}" destId="{D4A60C44-AD72-4131-AC04-565C594B72B4}" srcOrd="5" destOrd="0" presId="urn:microsoft.com/office/officeart/2005/8/layout/orgChart1"/>
    <dgm:cxn modelId="{68514EE6-08B0-4C15-9D7E-5080F0B2F886}" type="presParOf" srcId="{D4A60C44-AD72-4131-AC04-565C594B72B4}" destId="{607DAFD3-B93B-411E-8BAD-C7C42D9BD210}" srcOrd="0" destOrd="0" presId="urn:microsoft.com/office/officeart/2005/8/layout/orgChart1"/>
    <dgm:cxn modelId="{11FCC0F9-B09D-468D-A0E1-309E729298B0}" type="presParOf" srcId="{607DAFD3-B93B-411E-8BAD-C7C42D9BD210}" destId="{D8A59C61-5172-44D3-BA39-ED1503EE5CB3}" srcOrd="0" destOrd="0" presId="urn:microsoft.com/office/officeart/2005/8/layout/orgChart1"/>
    <dgm:cxn modelId="{E9B03A7F-FE15-4B3E-BF16-A0D1A9B328D9}" type="presParOf" srcId="{607DAFD3-B93B-411E-8BAD-C7C42D9BD210}" destId="{BF802DD6-CB50-4FD3-865A-9B4F5CDF8AE0}" srcOrd="1" destOrd="0" presId="urn:microsoft.com/office/officeart/2005/8/layout/orgChart1"/>
    <dgm:cxn modelId="{B64F5DA1-CD9E-4D1F-BDBC-18BF1DE23138}" type="presParOf" srcId="{D4A60C44-AD72-4131-AC04-565C594B72B4}" destId="{AF7C2472-1DDD-4655-AE01-4B8DE0AC7D5D}" srcOrd="1" destOrd="0" presId="urn:microsoft.com/office/officeart/2005/8/layout/orgChart1"/>
    <dgm:cxn modelId="{E12B1721-876C-4E0A-85E3-2F69B4474381}" type="presParOf" srcId="{D4A60C44-AD72-4131-AC04-565C594B72B4}" destId="{FDC70EF0-3DE4-4FE7-93A7-784448244CB2}" srcOrd="2" destOrd="0" presId="urn:microsoft.com/office/officeart/2005/8/layout/orgChart1"/>
    <dgm:cxn modelId="{482979A2-E105-4A2A-A1CB-0A352C3015A3}" type="presParOf" srcId="{8638DD9C-40B6-458E-AD8B-22136C4FE13A}" destId="{8B0DE149-6218-494B-BA59-A8A719D698B1}" srcOrd="2" destOrd="0" presId="urn:microsoft.com/office/officeart/2005/8/layout/orgChart1"/>
    <dgm:cxn modelId="{655E121F-55BA-4FFB-AE0A-22EDCC5672FC}" type="presParOf" srcId="{B1C45EAC-115A-46FA-8698-4F0408827E30}" destId="{B7D73221-4294-4292-92AC-2E0D114D5414}" srcOrd="2" destOrd="0" presId="urn:microsoft.com/office/officeart/2005/8/layout/orgChart1"/>
    <dgm:cxn modelId="{5DE672A4-BE9B-4517-990B-2C4357B8B326}" type="presParOf" srcId="{B1C45EAC-115A-46FA-8698-4F0408827E30}" destId="{2B2822A6-E073-42DA-B15A-CF9CCE4C8E43}" srcOrd="3" destOrd="0" presId="urn:microsoft.com/office/officeart/2005/8/layout/orgChart1"/>
    <dgm:cxn modelId="{5346C821-E195-482B-9E4E-B3BD2843CF80}" type="presParOf" srcId="{2B2822A6-E073-42DA-B15A-CF9CCE4C8E43}" destId="{D9E170FD-7B1C-4A5D-A4F0-A27D81E6B05C}" srcOrd="0" destOrd="0" presId="urn:microsoft.com/office/officeart/2005/8/layout/orgChart1"/>
    <dgm:cxn modelId="{5D729CAA-4C9E-4585-A35E-4ED155622DBA}" type="presParOf" srcId="{D9E170FD-7B1C-4A5D-A4F0-A27D81E6B05C}" destId="{9C466B4A-92A2-4EB6-A956-83782C7359E6}" srcOrd="0" destOrd="0" presId="urn:microsoft.com/office/officeart/2005/8/layout/orgChart1"/>
    <dgm:cxn modelId="{112204AB-7E67-4CEF-806C-161F6481EF44}" type="presParOf" srcId="{D9E170FD-7B1C-4A5D-A4F0-A27D81E6B05C}" destId="{BB5B905B-06F1-4964-AAEE-6CF5DB969B60}" srcOrd="1" destOrd="0" presId="urn:microsoft.com/office/officeart/2005/8/layout/orgChart1"/>
    <dgm:cxn modelId="{6CD900E6-A2AF-4022-8207-E0611D7E4DE3}" type="presParOf" srcId="{2B2822A6-E073-42DA-B15A-CF9CCE4C8E43}" destId="{516FBE88-665C-41D4-8B96-63F4107CD540}" srcOrd="1" destOrd="0" presId="urn:microsoft.com/office/officeart/2005/8/layout/orgChart1"/>
    <dgm:cxn modelId="{2C6246C1-F022-44CF-9659-EB31D7307FF5}" type="presParOf" srcId="{516FBE88-665C-41D4-8B96-63F4107CD540}" destId="{EB501226-4F19-420C-BA81-9D4A459EE3E5}" srcOrd="0" destOrd="0" presId="urn:microsoft.com/office/officeart/2005/8/layout/orgChart1"/>
    <dgm:cxn modelId="{6F9AAD67-8C94-4E01-91F5-43299DD554B7}" type="presParOf" srcId="{516FBE88-665C-41D4-8B96-63F4107CD540}" destId="{44FE75F9-D362-4B17-8E25-1A834C2FDDAF}" srcOrd="1" destOrd="0" presId="urn:microsoft.com/office/officeart/2005/8/layout/orgChart1"/>
    <dgm:cxn modelId="{0632A3A7-FD66-4C20-8040-4384126A3A0F}" type="presParOf" srcId="{44FE75F9-D362-4B17-8E25-1A834C2FDDAF}" destId="{E7BFDCCD-BD03-4BBD-8F02-5956C2FBA4D0}" srcOrd="0" destOrd="0" presId="urn:microsoft.com/office/officeart/2005/8/layout/orgChart1"/>
    <dgm:cxn modelId="{C2B84E0F-44D0-44A9-959D-55F55E0315A2}" type="presParOf" srcId="{E7BFDCCD-BD03-4BBD-8F02-5956C2FBA4D0}" destId="{4C640B92-C8E6-4ABF-A50B-49A290F1A9FE}" srcOrd="0" destOrd="0" presId="urn:microsoft.com/office/officeart/2005/8/layout/orgChart1"/>
    <dgm:cxn modelId="{4E4F0FD1-A21E-4A97-A284-5A518D890287}" type="presParOf" srcId="{E7BFDCCD-BD03-4BBD-8F02-5956C2FBA4D0}" destId="{574ACC21-7F4C-45A4-844E-F83DE118E6D8}" srcOrd="1" destOrd="0" presId="urn:microsoft.com/office/officeart/2005/8/layout/orgChart1"/>
    <dgm:cxn modelId="{46F03813-18DC-46EA-93AD-1575C4E6F459}" type="presParOf" srcId="{44FE75F9-D362-4B17-8E25-1A834C2FDDAF}" destId="{3D07BC21-85E9-4F08-B63E-7FFD425E4C38}" srcOrd="1" destOrd="0" presId="urn:microsoft.com/office/officeart/2005/8/layout/orgChart1"/>
    <dgm:cxn modelId="{AF0C93F7-9466-4CA7-B6E7-B9E276569B21}" type="presParOf" srcId="{44FE75F9-D362-4B17-8E25-1A834C2FDDAF}" destId="{66832327-7236-44AC-8A55-037455006738}" srcOrd="2" destOrd="0" presId="urn:microsoft.com/office/officeart/2005/8/layout/orgChart1"/>
    <dgm:cxn modelId="{C477FDC4-149A-43B6-B922-25567AD31858}" type="presParOf" srcId="{516FBE88-665C-41D4-8B96-63F4107CD540}" destId="{2504AED3-1E0D-4745-BC15-4F3CC70D3978}" srcOrd="2" destOrd="0" presId="urn:microsoft.com/office/officeart/2005/8/layout/orgChart1"/>
    <dgm:cxn modelId="{27E61286-570E-45A1-9A77-D0B53B9E8948}" type="presParOf" srcId="{516FBE88-665C-41D4-8B96-63F4107CD540}" destId="{75D31BB0-69E6-4639-AEF9-9A3FB0A946E5}" srcOrd="3" destOrd="0" presId="urn:microsoft.com/office/officeart/2005/8/layout/orgChart1"/>
    <dgm:cxn modelId="{72289444-E661-4330-8D4A-5FA3BC261CAE}" type="presParOf" srcId="{75D31BB0-69E6-4639-AEF9-9A3FB0A946E5}" destId="{8A18B47F-8075-46F5-BF4A-6188665E5BA3}" srcOrd="0" destOrd="0" presId="urn:microsoft.com/office/officeart/2005/8/layout/orgChart1"/>
    <dgm:cxn modelId="{002CF9D4-966F-41CB-B5E0-74442A653404}" type="presParOf" srcId="{8A18B47F-8075-46F5-BF4A-6188665E5BA3}" destId="{872BA03C-4998-4FC4-A7C8-FFB9F0D8B803}" srcOrd="0" destOrd="0" presId="urn:microsoft.com/office/officeart/2005/8/layout/orgChart1"/>
    <dgm:cxn modelId="{DCD7ADEE-7023-445C-BD5C-0EB38E98E524}" type="presParOf" srcId="{8A18B47F-8075-46F5-BF4A-6188665E5BA3}" destId="{E7B1702D-CDE5-4579-AACA-057F04B5C17E}" srcOrd="1" destOrd="0" presId="urn:microsoft.com/office/officeart/2005/8/layout/orgChart1"/>
    <dgm:cxn modelId="{6C705792-5AD0-49F6-A204-5988EE51AB02}" type="presParOf" srcId="{75D31BB0-69E6-4639-AEF9-9A3FB0A946E5}" destId="{07B34A7A-C1D0-417A-A8DE-2E1AB2330D5D}" srcOrd="1" destOrd="0" presId="urn:microsoft.com/office/officeart/2005/8/layout/orgChart1"/>
    <dgm:cxn modelId="{5489DBB1-D7E4-4AFC-B8E0-337AE8879A6B}" type="presParOf" srcId="{75D31BB0-69E6-4639-AEF9-9A3FB0A946E5}" destId="{825E2D0D-5D95-4071-801B-AAFB00BF078F}" srcOrd="2" destOrd="0" presId="urn:microsoft.com/office/officeart/2005/8/layout/orgChart1"/>
    <dgm:cxn modelId="{A8EA1669-C0D1-4FC6-BF0B-F32A6B28F4BB}" type="presParOf" srcId="{2B2822A6-E073-42DA-B15A-CF9CCE4C8E43}" destId="{A5C1813A-D4BF-484E-9988-E5315CB400C4}" srcOrd="2" destOrd="0" presId="urn:microsoft.com/office/officeart/2005/8/layout/orgChart1"/>
    <dgm:cxn modelId="{60C38A52-0FE6-429B-BE69-899DEEC249EB}" type="presParOf" srcId="{B1C45EAC-115A-46FA-8698-4F0408827E30}" destId="{FCA4DD6F-94AC-4994-9D91-1682BD61F8B6}" srcOrd="4" destOrd="0" presId="urn:microsoft.com/office/officeart/2005/8/layout/orgChart1"/>
    <dgm:cxn modelId="{F2FE53AF-D8A0-4A50-ABE2-6075F8C0D157}" type="presParOf" srcId="{B1C45EAC-115A-46FA-8698-4F0408827E30}" destId="{0FE9A0F2-D983-4730-9473-F38BC7558767}" srcOrd="5" destOrd="0" presId="urn:microsoft.com/office/officeart/2005/8/layout/orgChart1"/>
    <dgm:cxn modelId="{6691BF49-60EE-4DD7-85FF-6ECB7E991101}" type="presParOf" srcId="{0FE9A0F2-D983-4730-9473-F38BC7558767}" destId="{DEFFB03B-A774-4E45-ADA7-63244FFAEFED}" srcOrd="0" destOrd="0" presId="urn:microsoft.com/office/officeart/2005/8/layout/orgChart1"/>
    <dgm:cxn modelId="{78292275-4ED9-4B95-B6D1-D482655CA1FB}" type="presParOf" srcId="{DEFFB03B-A774-4E45-ADA7-63244FFAEFED}" destId="{B5B35CF9-E10D-4080-886D-5ED7B35EB75C}" srcOrd="0" destOrd="0" presId="urn:microsoft.com/office/officeart/2005/8/layout/orgChart1"/>
    <dgm:cxn modelId="{08B2974C-08D1-4191-9694-4DEB8A0F9442}" type="presParOf" srcId="{DEFFB03B-A774-4E45-ADA7-63244FFAEFED}" destId="{8BDF1164-7304-4AD8-BE2F-D317D70F0A53}" srcOrd="1" destOrd="0" presId="urn:microsoft.com/office/officeart/2005/8/layout/orgChart1"/>
    <dgm:cxn modelId="{ACB32A34-D09D-415C-8F81-88B2DA25896D}" type="presParOf" srcId="{0FE9A0F2-D983-4730-9473-F38BC7558767}" destId="{ABB1611D-DBE3-437C-9605-59332210A1CD}" srcOrd="1" destOrd="0" presId="urn:microsoft.com/office/officeart/2005/8/layout/orgChart1"/>
    <dgm:cxn modelId="{6F8AAD64-01AF-48AF-A971-AF6CDF4E28EF}" type="presParOf" srcId="{ABB1611D-DBE3-437C-9605-59332210A1CD}" destId="{E25D7382-67C4-4F03-BF13-6F4BEA0FB6BD}" srcOrd="0" destOrd="0" presId="urn:microsoft.com/office/officeart/2005/8/layout/orgChart1"/>
    <dgm:cxn modelId="{A8C72E25-E9D8-421A-B199-C8996428731E}" type="presParOf" srcId="{ABB1611D-DBE3-437C-9605-59332210A1CD}" destId="{FF3F0C8B-0281-447A-A2CF-439D2EDAC801}" srcOrd="1" destOrd="0" presId="urn:microsoft.com/office/officeart/2005/8/layout/orgChart1"/>
    <dgm:cxn modelId="{E7267EC3-B8F4-4D5E-B482-5E0CCEB59791}" type="presParOf" srcId="{FF3F0C8B-0281-447A-A2CF-439D2EDAC801}" destId="{A64098E7-EEF9-4BD5-B75C-E5B3CB0AE0E1}" srcOrd="0" destOrd="0" presId="urn:microsoft.com/office/officeart/2005/8/layout/orgChart1"/>
    <dgm:cxn modelId="{82219036-F9FC-4F7D-B0EB-0B16DB768DE1}" type="presParOf" srcId="{A64098E7-EEF9-4BD5-B75C-E5B3CB0AE0E1}" destId="{D198A2AA-0772-4098-8C12-FF3648884888}" srcOrd="0" destOrd="0" presId="urn:microsoft.com/office/officeart/2005/8/layout/orgChart1"/>
    <dgm:cxn modelId="{EE2C4D98-3631-46B4-81FE-28C5EC403716}" type="presParOf" srcId="{A64098E7-EEF9-4BD5-B75C-E5B3CB0AE0E1}" destId="{0EBA9F44-F324-4EB0-B3D7-8C31DD473CAD}" srcOrd="1" destOrd="0" presId="urn:microsoft.com/office/officeart/2005/8/layout/orgChart1"/>
    <dgm:cxn modelId="{979AB4F1-E26C-4562-8F64-CCD666A700D5}" type="presParOf" srcId="{FF3F0C8B-0281-447A-A2CF-439D2EDAC801}" destId="{870B6778-1CA8-43EF-AEC8-775279ACEE73}" srcOrd="1" destOrd="0" presId="urn:microsoft.com/office/officeart/2005/8/layout/orgChart1"/>
    <dgm:cxn modelId="{3BAB4BB8-CC18-4F89-B7B5-B6C83BCE28AA}" type="presParOf" srcId="{FF3F0C8B-0281-447A-A2CF-439D2EDAC801}" destId="{446A679F-E3A4-4B42-A3E4-E44F6AD5410F}" srcOrd="2" destOrd="0" presId="urn:microsoft.com/office/officeart/2005/8/layout/orgChart1"/>
    <dgm:cxn modelId="{79225863-C94A-47B9-967C-94F79A42183B}" type="presParOf" srcId="{ABB1611D-DBE3-437C-9605-59332210A1CD}" destId="{3F847F0A-DAA2-4343-915D-BBE142B20015}" srcOrd="2" destOrd="0" presId="urn:microsoft.com/office/officeart/2005/8/layout/orgChart1"/>
    <dgm:cxn modelId="{F8B079CC-E4B1-4344-B738-98856BD8EAA5}" type="presParOf" srcId="{ABB1611D-DBE3-437C-9605-59332210A1CD}" destId="{5B16ADA1-9334-468D-A32F-E205EAC7C1F4}" srcOrd="3" destOrd="0" presId="urn:microsoft.com/office/officeart/2005/8/layout/orgChart1"/>
    <dgm:cxn modelId="{66AEAECC-47B6-4C47-9530-B2DD38A5248E}" type="presParOf" srcId="{5B16ADA1-9334-468D-A32F-E205EAC7C1F4}" destId="{F7C0A40A-1B51-4047-87CC-30682E3D4688}" srcOrd="0" destOrd="0" presId="urn:microsoft.com/office/officeart/2005/8/layout/orgChart1"/>
    <dgm:cxn modelId="{AF26B1A2-8D64-4DAF-9F43-90819C9F84AE}" type="presParOf" srcId="{F7C0A40A-1B51-4047-87CC-30682E3D4688}" destId="{E84924D0-35BC-451B-A340-C2E41D96A49E}" srcOrd="0" destOrd="0" presId="urn:microsoft.com/office/officeart/2005/8/layout/orgChart1"/>
    <dgm:cxn modelId="{F0565ADE-D7F5-422A-B9D0-4F9344A795F7}" type="presParOf" srcId="{F7C0A40A-1B51-4047-87CC-30682E3D4688}" destId="{5A9BD5B9-BC39-444E-892D-137C77CDEDBC}" srcOrd="1" destOrd="0" presId="urn:microsoft.com/office/officeart/2005/8/layout/orgChart1"/>
    <dgm:cxn modelId="{78FD7D79-3A96-4654-A215-C35BC98B4C1D}" type="presParOf" srcId="{5B16ADA1-9334-468D-A32F-E205EAC7C1F4}" destId="{7DF2FE2D-73ED-42C6-A8B5-63A70629691F}" srcOrd="1" destOrd="0" presId="urn:microsoft.com/office/officeart/2005/8/layout/orgChart1"/>
    <dgm:cxn modelId="{B2FFC332-EEB2-477E-9170-476DDA845869}" type="presParOf" srcId="{5B16ADA1-9334-468D-A32F-E205EAC7C1F4}" destId="{3AA1C985-7F1D-4A90-A1FC-BD068F6715E7}" srcOrd="2" destOrd="0" presId="urn:microsoft.com/office/officeart/2005/8/layout/orgChart1"/>
    <dgm:cxn modelId="{CA6274BA-9DCA-435F-B7FC-C9BFCBBD917A}" type="presParOf" srcId="{ABB1611D-DBE3-437C-9605-59332210A1CD}" destId="{49024C2C-78C5-4B84-A219-72059728F992}" srcOrd="4" destOrd="0" presId="urn:microsoft.com/office/officeart/2005/8/layout/orgChart1"/>
    <dgm:cxn modelId="{62F6A9A8-B9AD-4F5D-A92A-C7C2BF30FCF1}" type="presParOf" srcId="{ABB1611D-DBE3-437C-9605-59332210A1CD}" destId="{A452C25C-DA88-4E72-A5FB-E6AB4E44CCB4}" srcOrd="5" destOrd="0" presId="urn:microsoft.com/office/officeart/2005/8/layout/orgChart1"/>
    <dgm:cxn modelId="{9FFC5FF8-3267-4AF6-BB44-80810880FB59}" type="presParOf" srcId="{A452C25C-DA88-4E72-A5FB-E6AB4E44CCB4}" destId="{BE6156CC-4A20-499D-A35D-2AF0F36212C1}" srcOrd="0" destOrd="0" presId="urn:microsoft.com/office/officeart/2005/8/layout/orgChart1"/>
    <dgm:cxn modelId="{E1BCF21B-E682-4A65-9C51-05251830152D}" type="presParOf" srcId="{BE6156CC-4A20-499D-A35D-2AF0F36212C1}" destId="{8DD1F144-0BCA-4002-884B-C30D4816A6DA}" srcOrd="0" destOrd="0" presId="urn:microsoft.com/office/officeart/2005/8/layout/orgChart1"/>
    <dgm:cxn modelId="{549A009E-9BF9-4849-8D48-82AB26AB8621}" type="presParOf" srcId="{BE6156CC-4A20-499D-A35D-2AF0F36212C1}" destId="{D874C270-EE31-42C8-B809-AF0E8EF99596}" srcOrd="1" destOrd="0" presId="urn:microsoft.com/office/officeart/2005/8/layout/orgChart1"/>
    <dgm:cxn modelId="{2A046F57-A364-496C-BB93-83A7FB672910}" type="presParOf" srcId="{A452C25C-DA88-4E72-A5FB-E6AB4E44CCB4}" destId="{72A1D2CD-4D53-4DB8-82BE-AAF8502875BB}" srcOrd="1" destOrd="0" presId="urn:microsoft.com/office/officeart/2005/8/layout/orgChart1"/>
    <dgm:cxn modelId="{4805AFE0-A832-448B-A5AD-5D87C1A38671}" type="presParOf" srcId="{A452C25C-DA88-4E72-A5FB-E6AB4E44CCB4}" destId="{26468971-A16D-4ABD-9746-E2325B8F476D}" srcOrd="2" destOrd="0" presId="urn:microsoft.com/office/officeart/2005/8/layout/orgChart1"/>
    <dgm:cxn modelId="{5D5B9E17-B934-4E9B-AF47-5CDA55A1B726}" type="presParOf" srcId="{0FE9A0F2-D983-4730-9473-F38BC7558767}" destId="{D5BD0632-C894-4DB6-952A-58716A3692FD}" srcOrd="2" destOrd="0" presId="urn:microsoft.com/office/officeart/2005/8/layout/orgChart1"/>
    <dgm:cxn modelId="{1A51199D-700B-47AD-8E07-D9E078DC0F64}" type="presParOf" srcId="{B1C45EAC-115A-46FA-8698-4F0408827E30}" destId="{60F2EC69-8999-4354-89F2-1E6058CD0355}" srcOrd="6" destOrd="0" presId="urn:microsoft.com/office/officeart/2005/8/layout/orgChart1"/>
    <dgm:cxn modelId="{39434A23-28B1-4212-BDE9-6B39BFD31A9B}" type="presParOf" srcId="{B1C45EAC-115A-46FA-8698-4F0408827E30}" destId="{BF378A62-FE7F-4934-AD17-33C1658CAEE9}" srcOrd="7" destOrd="0" presId="urn:microsoft.com/office/officeart/2005/8/layout/orgChart1"/>
    <dgm:cxn modelId="{3C701BDA-D5D3-4CB2-B12C-F21FE947289C}" type="presParOf" srcId="{BF378A62-FE7F-4934-AD17-33C1658CAEE9}" destId="{808864FF-EE3D-464F-BF6B-9C14D3834A41}" srcOrd="0" destOrd="0" presId="urn:microsoft.com/office/officeart/2005/8/layout/orgChart1"/>
    <dgm:cxn modelId="{4C07F0C2-C878-4AFA-BD8D-C57E35B28175}" type="presParOf" srcId="{808864FF-EE3D-464F-BF6B-9C14D3834A41}" destId="{2BD8A992-E8CD-4BA1-9A7B-1D753C5A5767}" srcOrd="0" destOrd="0" presId="urn:microsoft.com/office/officeart/2005/8/layout/orgChart1"/>
    <dgm:cxn modelId="{3199324D-0A0D-434F-BA0A-E5834FB6A305}" type="presParOf" srcId="{808864FF-EE3D-464F-BF6B-9C14D3834A41}" destId="{5BCD7C29-FD20-45C6-8652-376B00B10C2A}" srcOrd="1" destOrd="0" presId="urn:microsoft.com/office/officeart/2005/8/layout/orgChart1"/>
    <dgm:cxn modelId="{44835FBF-CB7A-4CB1-9DD4-E354DFB76510}" type="presParOf" srcId="{BF378A62-FE7F-4934-AD17-33C1658CAEE9}" destId="{D121958F-6D9D-4232-AA79-4DCD15679D36}" srcOrd="1" destOrd="0" presId="urn:microsoft.com/office/officeart/2005/8/layout/orgChart1"/>
    <dgm:cxn modelId="{099CAA17-9E76-4BB5-A5A7-718C7399CFCE}" type="presParOf" srcId="{D121958F-6D9D-4232-AA79-4DCD15679D36}" destId="{9A4EB6AB-B0D4-4FA2-92FA-1F9B7BA24D1B}" srcOrd="0" destOrd="0" presId="urn:microsoft.com/office/officeart/2005/8/layout/orgChart1"/>
    <dgm:cxn modelId="{091A2912-FAFB-4125-A121-E98A07CAC658}" type="presParOf" srcId="{D121958F-6D9D-4232-AA79-4DCD15679D36}" destId="{63BB6170-506B-4CBE-8884-A7C205640761}" srcOrd="1" destOrd="0" presId="urn:microsoft.com/office/officeart/2005/8/layout/orgChart1"/>
    <dgm:cxn modelId="{C541251A-BD57-4FB6-9327-55ECEE57AB34}" type="presParOf" srcId="{63BB6170-506B-4CBE-8884-A7C205640761}" destId="{11596A55-778F-467E-B46B-24DD3C7DC61A}" srcOrd="0" destOrd="0" presId="urn:microsoft.com/office/officeart/2005/8/layout/orgChart1"/>
    <dgm:cxn modelId="{0DE6D8DB-53EF-4BA7-9EEC-905E8A89A1F9}" type="presParOf" srcId="{11596A55-778F-467E-B46B-24DD3C7DC61A}" destId="{D6A312CC-9B42-42ED-A222-9C7CFE737E2B}" srcOrd="0" destOrd="0" presId="urn:microsoft.com/office/officeart/2005/8/layout/orgChart1"/>
    <dgm:cxn modelId="{693318E2-BCBB-4235-BF6F-8C0E4C02F9BB}" type="presParOf" srcId="{11596A55-778F-467E-B46B-24DD3C7DC61A}" destId="{287154BF-1ECD-4459-9F87-7018B7B17DC8}" srcOrd="1" destOrd="0" presId="urn:microsoft.com/office/officeart/2005/8/layout/orgChart1"/>
    <dgm:cxn modelId="{0FBCCA46-FA09-4E46-8000-13528E66C849}" type="presParOf" srcId="{63BB6170-506B-4CBE-8884-A7C205640761}" destId="{9AB962A8-039C-4CA4-A701-E66EF0C6EFF4}" srcOrd="1" destOrd="0" presId="urn:microsoft.com/office/officeart/2005/8/layout/orgChart1"/>
    <dgm:cxn modelId="{5F65C636-E0D9-4F5F-B22A-686A0FB118F4}" type="presParOf" srcId="{63BB6170-506B-4CBE-8884-A7C205640761}" destId="{1643BED0-2B5C-40C4-A488-9CF42FAE0AD5}" srcOrd="2" destOrd="0" presId="urn:microsoft.com/office/officeart/2005/8/layout/orgChart1"/>
    <dgm:cxn modelId="{0431E1C7-3E53-4486-A117-FDFCE40EBE3C}" type="presParOf" srcId="{D121958F-6D9D-4232-AA79-4DCD15679D36}" destId="{B9BD70C3-30EC-4EA4-9C0B-A540683E1929}" srcOrd="2" destOrd="0" presId="urn:microsoft.com/office/officeart/2005/8/layout/orgChart1"/>
    <dgm:cxn modelId="{064F6BBA-60F8-44FB-9834-DE5045411FAA}" type="presParOf" srcId="{D121958F-6D9D-4232-AA79-4DCD15679D36}" destId="{CC83AD44-FA10-4E32-A996-A5FE10282FCE}" srcOrd="3" destOrd="0" presId="urn:microsoft.com/office/officeart/2005/8/layout/orgChart1"/>
    <dgm:cxn modelId="{7064FF2F-C35A-4148-BC59-276FF9F92EA0}" type="presParOf" srcId="{CC83AD44-FA10-4E32-A996-A5FE10282FCE}" destId="{A86DD18C-0BC6-4432-97A1-D23CCDBEE248}" srcOrd="0" destOrd="0" presId="urn:microsoft.com/office/officeart/2005/8/layout/orgChart1"/>
    <dgm:cxn modelId="{453579E4-CD48-4469-BDA0-80D16F11ED0F}" type="presParOf" srcId="{A86DD18C-0BC6-4432-97A1-D23CCDBEE248}" destId="{50C3FCDA-7966-4A90-8031-AFCD4B51F06C}" srcOrd="0" destOrd="0" presId="urn:microsoft.com/office/officeart/2005/8/layout/orgChart1"/>
    <dgm:cxn modelId="{953CEAFA-346D-4C6A-9404-C3A63378CB04}" type="presParOf" srcId="{A86DD18C-0BC6-4432-97A1-D23CCDBEE248}" destId="{A8AE27C3-7575-42CC-9756-093E588A04D4}" srcOrd="1" destOrd="0" presId="urn:microsoft.com/office/officeart/2005/8/layout/orgChart1"/>
    <dgm:cxn modelId="{F98EA890-9923-4555-A8C8-CBCB81204CB4}" type="presParOf" srcId="{CC83AD44-FA10-4E32-A996-A5FE10282FCE}" destId="{6E9C61FD-A556-43C2-B952-159D0881072A}" srcOrd="1" destOrd="0" presId="urn:microsoft.com/office/officeart/2005/8/layout/orgChart1"/>
    <dgm:cxn modelId="{A78D6B77-4BAC-4218-BCF2-F188154F79D6}" type="presParOf" srcId="{CC83AD44-FA10-4E32-A996-A5FE10282FCE}" destId="{FFF4F92A-8DC5-4BAF-B658-4B4269189B66}" srcOrd="2" destOrd="0" presId="urn:microsoft.com/office/officeart/2005/8/layout/orgChart1"/>
    <dgm:cxn modelId="{B586A9DA-32AE-4608-87B7-9B02397F58DC}" type="presParOf" srcId="{D121958F-6D9D-4232-AA79-4DCD15679D36}" destId="{323A38DD-DBAB-4893-9D75-12C290DCD808}" srcOrd="4" destOrd="0" presId="urn:microsoft.com/office/officeart/2005/8/layout/orgChart1"/>
    <dgm:cxn modelId="{445D73EE-847C-4833-A53E-C360A031FBF7}" type="presParOf" srcId="{D121958F-6D9D-4232-AA79-4DCD15679D36}" destId="{D53D13E8-9A03-4987-BEBB-7889AC2B9137}" srcOrd="5" destOrd="0" presId="urn:microsoft.com/office/officeart/2005/8/layout/orgChart1"/>
    <dgm:cxn modelId="{0ACBBB45-088D-47A2-A059-2B3690F5B2B5}" type="presParOf" srcId="{D53D13E8-9A03-4987-BEBB-7889AC2B9137}" destId="{AAD640C1-912B-4F6D-A280-8C28B11E7574}" srcOrd="0" destOrd="0" presId="urn:microsoft.com/office/officeart/2005/8/layout/orgChart1"/>
    <dgm:cxn modelId="{E0C3F035-449C-4873-BE41-99FA89C6EF4E}" type="presParOf" srcId="{AAD640C1-912B-4F6D-A280-8C28B11E7574}" destId="{3750F635-A85A-4CBD-89F2-1AFC8D6E5E2A}" srcOrd="0" destOrd="0" presId="urn:microsoft.com/office/officeart/2005/8/layout/orgChart1"/>
    <dgm:cxn modelId="{C44E32F2-86EF-4C8E-AF41-45B467B4BD7C}" type="presParOf" srcId="{AAD640C1-912B-4F6D-A280-8C28B11E7574}" destId="{6B2D6F85-3700-44FA-8D30-0B2B5AF7A188}" srcOrd="1" destOrd="0" presId="urn:microsoft.com/office/officeart/2005/8/layout/orgChart1"/>
    <dgm:cxn modelId="{12B73496-B3D4-4513-9176-EF5E7A7A6BB8}" type="presParOf" srcId="{D53D13E8-9A03-4987-BEBB-7889AC2B9137}" destId="{B85056DA-BE50-4E32-AF49-023F47E175FD}" srcOrd="1" destOrd="0" presId="urn:microsoft.com/office/officeart/2005/8/layout/orgChart1"/>
    <dgm:cxn modelId="{0D52E85E-4A31-40A7-83C9-1EDF3D2DDF21}" type="presParOf" srcId="{D53D13E8-9A03-4987-BEBB-7889AC2B9137}" destId="{84C6DD9D-AD47-489F-A4B8-B7E75D3AF06F}" srcOrd="2" destOrd="0" presId="urn:microsoft.com/office/officeart/2005/8/layout/orgChart1"/>
    <dgm:cxn modelId="{749F57C7-EE37-46F6-84E0-8003B5C30D2F}" type="presParOf" srcId="{BF378A62-FE7F-4934-AD17-33C1658CAEE9}" destId="{52461D2A-316B-4F77-8AA2-3AC23B920BB2}" srcOrd="2" destOrd="0" presId="urn:microsoft.com/office/officeart/2005/8/layout/orgChart1"/>
    <dgm:cxn modelId="{616ACA0E-6D35-4BCB-AA6A-1EFA7353CD3D}" type="presParOf" srcId="{B1C45EAC-115A-46FA-8698-4F0408827E30}" destId="{00EC39B3-C623-48D3-94F4-2FE69402D1F8}" srcOrd="8" destOrd="0" presId="urn:microsoft.com/office/officeart/2005/8/layout/orgChart1"/>
    <dgm:cxn modelId="{2BD78223-7A80-4DE0-A606-E9A1F35194AC}" type="presParOf" srcId="{B1C45EAC-115A-46FA-8698-4F0408827E30}" destId="{7972C672-66E1-4C36-9898-A75082EA37B1}" srcOrd="9" destOrd="0" presId="urn:microsoft.com/office/officeart/2005/8/layout/orgChart1"/>
    <dgm:cxn modelId="{5A581B60-459D-433B-AD56-CF5CEAFA4E87}" type="presParOf" srcId="{7972C672-66E1-4C36-9898-A75082EA37B1}" destId="{071BDCA4-0ABC-46BB-B911-7D7C129377A7}" srcOrd="0" destOrd="0" presId="urn:microsoft.com/office/officeart/2005/8/layout/orgChart1"/>
    <dgm:cxn modelId="{8389813B-297E-4788-80CE-402B5B1C9C90}" type="presParOf" srcId="{071BDCA4-0ABC-46BB-B911-7D7C129377A7}" destId="{71474CDF-924F-4E52-A24B-BA011A590B1F}" srcOrd="0" destOrd="0" presId="urn:microsoft.com/office/officeart/2005/8/layout/orgChart1"/>
    <dgm:cxn modelId="{C1F89B33-60BD-4F2A-92A3-182DEA87DEBD}" type="presParOf" srcId="{071BDCA4-0ABC-46BB-B911-7D7C129377A7}" destId="{573DEC34-D948-4B6A-9181-76828B0BE62F}" srcOrd="1" destOrd="0" presId="urn:microsoft.com/office/officeart/2005/8/layout/orgChart1"/>
    <dgm:cxn modelId="{6C5990D0-12FC-46B6-804B-5D12BF7B3438}" type="presParOf" srcId="{7972C672-66E1-4C36-9898-A75082EA37B1}" destId="{20C2BA0F-3BBC-4CC2-B54B-943FBEC5F84A}" srcOrd="1" destOrd="0" presId="urn:microsoft.com/office/officeart/2005/8/layout/orgChart1"/>
    <dgm:cxn modelId="{BC04F757-7FAD-48A3-9FA1-D237F85F0E96}" type="presParOf" srcId="{20C2BA0F-3BBC-4CC2-B54B-943FBEC5F84A}" destId="{7DE0B194-4541-4AE0-8D53-8F5C3BC0362E}" srcOrd="0" destOrd="0" presId="urn:microsoft.com/office/officeart/2005/8/layout/orgChart1"/>
    <dgm:cxn modelId="{C7461C8C-91C3-4A06-94F4-868F1CB990C9}" type="presParOf" srcId="{20C2BA0F-3BBC-4CC2-B54B-943FBEC5F84A}" destId="{B2649A29-4793-42D6-AACB-425AC1738F36}" srcOrd="1" destOrd="0" presId="urn:microsoft.com/office/officeart/2005/8/layout/orgChart1"/>
    <dgm:cxn modelId="{9CC312B2-343B-451E-B256-15A5AFA9B3C9}" type="presParOf" srcId="{B2649A29-4793-42D6-AACB-425AC1738F36}" destId="{6976F701-DC01-470B-B16B-57AAB7A245A7}" srcOrd="0" destOrd="0" presId="urn:microsoft.com/office/officeart/2005/8/layout/orgChart1"/>
    <dgm:cxn modelId="{F66930BA-5385-41EF-9055-23EF38878C3C}" type="presParOf" srcId="{6976F701-DC01-470B-B16B-57AAB7A245A7}" destId="{76272A98-27CB-4A92-8D43-6A9A40940ABE}" srcOrd="0" destOrd="0" presId="urn:microsoft.com/office/officeart/2005/8/layout/orgChart1"/>
    <dgm:cxn modelId="{389F9588-9DDA-41B6-AA97-0AD48C751335}" type="presParOf" srcId="{6976F701-DC01-470B-B16B-57AAB7A245A7}" destId="{F5C7424B-1530-40AF-857F-ACD2D1A7F408}" srcOrd="1" destOrd="0" presId="urn:microsoft.com/office/officeart/2005/8/layout/orgChart1"/>
    <dgm:cxn modelId="{6705ACC8-E718-4716-B0C8-CC02FD45A2BC}" type="presParOf" srcId="{B2649A29-4793-42D6-AACB-425AC1738F36}" destId="{7FB88BC7-0565-4D57-B73D-DAB728F0E444}" srcOrd="1" destOrd="0" presId="urn:microsoft.com/office/officeart/2005/8/layout/orgChart1"/>
    <dgm:cxn modelId="{59E59305-EB4E-4138-9216-6F4AD98BE1B8}" type="presParOf" srcId="{B2649A29-4793-42D6-AACB-425AC1738F36}" destId="{F0D451A3-EABD-4D87-80AF-525E1C953BF6}" srcOrd="2" destOrd="0" presId="urn:microsoft.com/office/officeart/2005/8/layout/orgChart1"/>
    <dgm:cxn modelId="{76F59033-D23A-4C0B-AB8A-8E5A9BAE6390}" type="presParOf" srcId="{20C2BA0F-3BBC-4CC2-B54B-943FBEC5F84A}" destId="{53CD6FF6-BF35-413A-A1D6-4AC434A42D3F}" srcOrd="2" destOrd="0" presId="urn:microsoft.com/office/officeart/2005/8/layout/orgChart1"/>
    <dgm:cxn modelId="{4F8360FC-B0F0-47A3-B99A-E6671A771143}" type="presParOf" srcId="{20C2BA0F-3BBC-4CC2-B54B-943FBEC5F84A}" destId="{D9D9EC38-3663-4ADD-8DCF-261692CDBCFC}" srcOrd="3" destOrd="0" presId="urn:microsoft.com/office/officeart/2005/8/layout/orgChart1"/>
    <dgm:cxn modelId="{45BE034A-95D4-4161-88E0-7C7838AFDF6E}" type="presParOf" srcId="{D9D9EC38-3663-4ADD-8DCF-261692CDBCFC}" destId="{875303E8-7001-4402-9021-CD1CB53A4722}" srcOrd="0" destOrd="0" presId="urn:microsoft.com/office/officeart/2005/8/layout/orgChart1"/>
    <dgm:cxn modelId="{EA826FAC-6050-46D6-87D8-B0B082A86EA4}" type="presParOf" srcId="{875303E8-7001-4402-9021-CD1CB53A4722}" destId="{CB2399E5-7AEC-416B-8507-8DE438F05B5B}" srcOrd="0" destOrd="0" presId="urn:microsoft.com/office/officeart/2005/8/layout/orgChart1"/>
    <dgm:cxn modelId="{814837F1-84C8-4137-A17F-33323C8845BE}" type="presParOf" srcId="{875303E8-7001-4402-9021-CD1CB53A4722}" destId="{46CAD808-CF84-4EC0-9B17-42BA9EB4E340}" srcOrd="1" destOrd="0" presId="urn:microsoft.com/office/officeart/2005/8/layout/orgChart1"/>
    <dgm:cxn modelId="{BD7A01F4-89E8-49F0-BC28-7B92BDD0CF12}" type="presParOf" srcId="{D9D9EC38-3663-4ADD-8DCF-261692CDBCFC}" destId="{D3043765-D69B-47F8-84DD-8276ECAED558}" srcOrd="1" destOrd="0" presId="urn:microsoft.com/office/officeart/2005/8/layout/orgChart1"/>
    <dgm:cxn modelId="{F874A277-2813-46FC-8D04-87F4F0475410}" type="presParOf" srcId="{D9D9EC38-3663-4ADD-8DCF-261692CDBCFC}" destId="{A7998533-3595-440B-9948-AEDC7569C9F4}" srcOrd="2" destOrd="0" presId="urn:microsoft.com/office/officeart/2005/8/layout/orgChart1"/>
    <dgm:cxn modelId="{7D404575-A205-4C3B-835D-A7F32CCB68CB}" type="presParOf" srcId="{20C2BA0F-3BBC-4CC2-B54B-943FBEC5F84A}" destId="{8A127CEE-A11B-4C05-A4CB-0E5C6D1AD360}" srcOrd="4" destOrd="0" presId="urn:microsoft.com/office/officeart/2005/8/layout/orgChart1"/>
    <dgm:cxn modelId="{329A5069-83CA-4299-B32D-AC50B1663B8A}" type="presParOf" srcId="{20C2BA0F-3BBC-4CC2-B54B-943FBEC5F84A}" destId="{6DF18BAA-3B8E-4DC5-9BC8-FFBC3487DAE9}" srcOrd="5" destOrd="0" presId="urn:microsoft.com/office/officeart/2005/8/layout/orgChart1"/>
    <dgm:cxn modelId="{D8E34D39-FAD3-4250-BC48-CA4731E15499}" type="presParOf" srcId="{6DF18BAA-3B8E-4DC5-9BC8-FFBC3487DAE9}" destId="{B2EF9E2C-176B-495C-88E2-20995BF827BE}" srcOrd="0" destOrd="0" presId="urn:microsoft.com/office/officeart/2005/8/layout/orgChart1"/>
    <dgm:cxn modelId="{925CF235-42BD-4D85-A3F2-E310A1E23315}" type="presParOf" srcId="{B2EF9E2C-176B-495C-88E2-20995BF827BE}" destId="{DB298427-8C69-4E16-B52A-63465EBDBAD0}" srcOrd="0" destOrd="0" presId="urn:microsoft.com/office/officeart/2005/8/layout/orgChart1"/>
    <dgm:cxn modelId="{C2316E8D-60F6-4946-8AE9-4F11A6DAF5BF}" type="presParOf" srcId="{B2EF9E2C-176B-495C-88E2-20995BF827BE}" destId="{C570C836-F47E-48A2-950A-319BB6E89C3B}" srcOrd="1" destOrd="0" presId="urn:microsoft.com/office/officeart/2005/8/layout/orgChart1"/>
    <dgm:cxn modelId="{57472B29-F757-496D-9241-4100B57E3D93}" type="presParOf" srcId="{6DF18BAA-3B8E-4DC5-9BC8-FFBC3487DAE9}" destId="{A388748E-76C7-44FC-9CDF-CBBEDC9EB7A8}" srcOrd="1" destOrd="0" presId="urn:microsoft.com/office/officeart/2005/8/layout/orgChart1"/>
    <dgm:cxn modelId="{84E82CEB-4541-44F3-9391-42BD54FA34CD}" type="presParOf" srcId="{6DF18BAA-3B8E-4DC5-9BC8-FFBC3487DAE9}" destId="{8E14693F-39B2-4C4C-A76E-A283123D0608}" srcOrd="2" destOrd="0" presId="urn:microsoft.com/office/officeart/2005/8/layout/orgChart1"/>
    <dgm:cxn modelId="{A39E3ED3-DF6F-4CE8-A7A5-DA6B0E724B4B}" type="presParOf" srcId="{7972C672-66E1-4C36-9898-A75082EA37B1}" destId="{A8362E30-D775-43A8-B0B8-2EAFEF69B7EF}" srcOrd="2" destOrd="0" presId="urn:microsoft.com/office/officeart/2005/8/layout/orgChart1"/>
    <dgm:cxn modelId="{84AE9FDC-36CC-4CFC-A30D-9BC8A74799AF}" type="presParOf" srcId="{59E79946-3989-4127-A8CA-617FCEB94E69}" destId="{B4277255-E6C1-4609-9AD3-14A4771172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1802-E932-4E56-AE3A-49826003D069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03EE-E934-4151-BE8C-9E367B209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0F6A-54AB-4044-B308-5A1E911D25A4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1E63-72E5-46A5-B168-58D930DDD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7441-18CF-4F55-AFEE-FC2FA26D98E0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51EE-326A-4680-A3E5-53B3F19F7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7E03-3BB3-4D84-8536-9E63F9F1C779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BF25-AD54-4A27-A207-5411111C0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116B-7025-405B-BACA-1AC8EAC65025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713F-EE17-4616-AC73-15003E0EE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59D8-7271-485A-888C-57B41CBAFEC1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2E49-C0DE-48F7-9F83-84AD80992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1DF2-0A32-47EE-BB21-AB635766C9CD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9A9B-2465-451B-ACE5-FFE873537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E848-04E7-4F37-9CF8-0E7B95C050A2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95E3-8B3B-479D-A43C-ED9B7A8AA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407C-9DC0-4A77-A2E6-395216C41E17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C54C-3D6A-468C-B394-22FA7A914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DE1C-92E6-4099-8C82-AE540EEDA00B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446A-8A59-49ED-92A2-C28DFE0CF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00CF-0513-4B5E-8135-4127B2F886B9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F09B-E6C2-4E4A-ADD9-135A8C6C1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0F77-1E1D-48D5-8B0C-9CF191A98501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B522-65E5-4053-9ACE-A740BFF54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44AE9-F488-475D-8F0C-BA8960505B44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00B70A-6B1D-489A-B2FC-7281ABBFB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 txBox="1">
            <a:spLocks/>
          </p:cNvSpPr>
          <p:nvPr/>
        </p:nvSpPr>
        <p:spPr bwMode="auto">
          <a:xfrm>
            <a:off x="684213" y="404664"/>
            <a:ext cx="7777162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</a:rPr>
              <a:t>Використання педагогічних ідей,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</a:rPr>
              <a:t>упровадження інновацій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</a:rPr>
              <a:t>в системі науково-методичної роботи </a:t>
            </a:r>
          </a:p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</a:rPr>
              <a:t>як засіб розвитку успішності учителя початкових класів</a:t>
            </a:r>
          </a:p>
          <a:p>
            <a:pPr algn="ctr"/>
            <a:r>
              <a:rPr lang="uk-UA" sz="3200" dirty="0">
                <a:solidFill>
                  <a:srgbClr val="FF0000"/>
                </a:solidFill>
                <a:latin typeface="Times New Roman" pitchFamily="18" charset="0"/>
              </a:rPr>
              <a:t>(з досвіду роботи)</a:t>
            </a:r>
            <a:endParaRPr lang="ru-RU" sz="32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ru-RU" sz="3200" dirty="0">
              <a:solidFill>
                <a:srgbClr val="953735"/>
              </a:solidFill>
              <a:latin typeface="Times New Roman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076700"/>
            <a:ext cx="3763962" cy="1728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400" b="1" dirty="0" err="1" smtClean="0">
                <a:solidFill>
                  <a:schemeClr val="tx1"/>
                </a:solidFill>
                <a:cs typeface="Times New Roman" pitchFamily="18" charset="0"/>
              </a:rPr>
              <a:t>Відливана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Оксана </a:t>
            </a:r>
            <a:r>
              <a:rPr lang="ru-RU" sz="2400" b="1" dirty="0" err="1" smtClean="0">
                <a:solidFill>
                  <a:schemeClr val="tx1"/>
                </a:solidFill>
                <a:cs typeface="Times New Roman" pitchFamily="18" charset="0"/>
              </a:rPr>
              <a:t>Олексіївна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головний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спеціаліст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управління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освіти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Калуської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cs typeface="Times New Roman" pitchFamily="18" charset="0"/>
              </a:rPr>
              <a:t>міської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 ради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Нетрадиційні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форми методичної роботи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з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вчителями початкових класів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міста Калуша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827088" y="1341438"/>
            <a:ext cx="7786687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err="1" smtClean="0"/>
              <a:t>Методичний</a:t>
            </a:r>
            <a:r>
              <a:rPr lang="ru-RU" sz="1800" dirty="0" smtClean="0"/>
              <a:t> анонс-</a:t>
            </a:r>
            <a:r>
              <a:rPr lang="ru-RU" sz="1800" dirty="0" err="1" smtClean="0"/>
              <a:t>огляд</a:t>
            </a:r>
            <a:r>
              <a:rPr lang="ru-RU" sz="1800" dirty="0" smtClean="0"/>
              <a:t> новинок </a:t>
            </a:r>
            <a:r>
              <a:rPr lang="ru-RU" sz="1800" dirty="0" err="1" smtClean="0"/>
              <a:t>літератури</a:t>
            </a:r>
            <a:r>
              <a:rPr lang="ru-RU" sz="1800" dirty="0" smtClean="0"/>
              <a:t> «</a:t>
            </a:r>
            <a:r>
              <a:rPr lang="ru-RU" sz="1800" dirty="0" err="1" smtClean="0"/>
              <a:t>Педагогічний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бестселер</a:t>
            </a:r>
            <a:r>
              <a:rPr lang="ru-RU" sz="1800" dirty="0" smtClean="0"/>
              <a:t>»</a:t>
            </a:r>
            <a:r>
              <a:rPr lang="uk-UA" sz="1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1800" dirty="0" smtClean="0"/>
              <a:t>Методичний міст.</a:t>
            </a:r>
            <a:endParaRPr lang="uk-UA" sz="1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uk-UA" sz="1800" dirty="0" smtClean="0"/>
              <a:t>Рекламний калейдоскоп творчих знахідок.</a:t>
            </a:r>
            <a:r>
              <a:rPr lang="ru-RU" sz="1800" dirty="0" smtClean="0"/>
              <a:t> </a:t>
            </a:r>
            <a:endParaRPr lang="ru-RU" sz="18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800" dirty="0" err="1" smtClean="0"/>
              <a:t>Презентаційний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меседж</a:t>
            </a:r>
            <a:r>
              <a:rPr lang="ru-RU" sz="1800" dirty="0" smtClean="0"/>
              <a:t> «А я </a:t>
            </a:r>
            <a:r>
              <a:rPr lang="ru-RU" sz="1800" dirty="0" err="1" smtClean="0"/>
              <a:t>роблю</a:t>
            </a:r>
            <a:r>
              <a:rPr lang="ru-RU" sz="1800" dirty="0" smtClean="0"/>
              <a:t> так...».</a:t>
            </a:r>
          </a:p>
          <a:p>
            <a:pPr>
              <a:lnSpc>
                <a:spcPct val="80000"/>
              </a:lnSpc>
            </a:pPr>
            <a:r>
              <a:rPr lang="ru-RU" sz="1800" dirty="0" err="1" smtClean="0"/>
              <a:t>Семінар-супутник</a:t>
            </a:r>
            <a:r>
              <a:rPr lang="ru-RU" sz="1800" dirty="0" smtClean="0"/>
              <a:t> «</a:t>
            </a:r>
            <a:r>
              <a:rPr lang="uk-UA" sz="1800" dirty="0" smtClean="0"/>
              <a:t>Організація творчої роботи в школі</a:t>
            </a:r>
            <a:r>
              <a:rPr lang="ru-RU" sz="1800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Панорама </a:t>
            </a:r>
            <a:r>
              <a:rPr lang="ru-RU" sz="1800" dirty="0" err="1" smtClean="0"/>
              <a:t>творчості</a:t>
            </a:r>
            <a:r>
              <a:rPr lang="uk-UA" sz="1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uk-UA" sz="1800" dirty="0" smtClean="0"/>
              <a:t>Методичний діалог.</a:t>
            </a: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err="1" smtClean="0"/>
              <a:t>Ділова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гра</a:t>
            </a:r>
            <a:r>
              <a:rPr lang="ru-RU" sz="1800" dirty="0" smtClean="0"/>
              <a:t> «</a:t>
            </a:r>
            <a:r>
              <a:rPr lang="ru-RU" sz="1800" dirty="0" err="1" smtClean="0"/>
              <a:t>Новий</a:t>
            </a:r>
            <a:r>
              <a:rPr lang="ru-RU" sz="1800" dirty="0" smtClean="0"/>
              <a:t> формат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 та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ru-RU" sz="1800" dirty="0" err="1" smtClean="0"/>
              <a:t>Семінар-кругозір</a:t>
            </a:r>
            <a:r>
              <a:rPr lang="ru-RU" sz="1800" dirty="0" smtClean="0"/>
              <a:t> «</a:t>
            </a:r>
            <a:r>
              <a:rPr lang="ru-RU" sz="1800" dirty="0" err="1" smtClean="0"/>
              <a:t>Сучасні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технології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ru-RU" sz="1800" dirty="0" err="1" smtClean="0"/>
              <a:t>Захист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проектів</a:t>
            </a:r>
            <a:r>
              <a:rPr lang="ru-RU" sz="1800" dirty="0" smtClean="0"/>
              <a:t> «</a:t>
            </a:r>
            <a:r>
              <a:rPr lang="ru-RU" sz="1800" dirty="0" err="1" smtClean="0"/>
              <a:t>Педагогічний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Еверест</a:t>
            </a:r>
            <a:r>
              <a:rPr lang="ru-RU" sz="1800" dirty="0" smtClean="0"/>
              <a:t>».</a:t>
            </a:r>
            <a:endParaRPr lang="uk-UA" sz="1800" dirty="0" smtClean="0"/>
          </a:p>
          <a:p>
            <a:pPr>
              <a:lnSpc>
                <a:spcPct val="80000"/>
              </a:lnSpc>
            </a:pPr>
            <a:r>
              <a:rPr lang="uk-UA" sz="1800" dirty="0" smtClean="0"/>
              <a:t>Тренінг-клуб.</a:t>
            </a:r>
          </a:p>
          <a:p>
            <a:pPr>
              <a:lnSpc>
                <a:spcPct val="80000"/>
              </a:lnSpc>
            </a:pPr>
            <a:r>
              <a:rPr lang="uk-UA" sz="1800" dirty="0" smtClean="0"/>
              <a:t>Творча лабораторія педагога.</a:t>
            </a:r>
          </a:p>
          <a:p>
            <a:pPr>
              <a:lnSpc>
                <a:spcPct val="80000"/>
              </a:lnSpc>
            </a:pPr>
            <a:r>
              <a:rPr lang="uk-UA" sz="1800" dirty="0" smtClean="0"/>
              <a:t>Методичні обжинки.</a:t>
            </a:r>
          </a:p>
          <a:p>
            <a:pPr>
              <a:lnSpc>
                <a:spcPct val="80000"/>
              </a:lnSpc>
            </a:pPr>
            <a:r>
              <a:rPr lang="uk-UA" sz="1800" dirty="0" err="1" smtClean="0">
                <a:latin typeface="Times New Roman" pitchFamily="18" charset="0"/>
              </a:rPr>
              <a:t>Вебінар</a:t>
            </a:r>
            <a:r>
              <a:rPr lang="uk-UA" sz="1800" dirty="0" smtClean="0">
                <a:latin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</a:rPr>
              <a:t>інтернет-форум</a:t>
            </a:r>
            <a:r>
              <a:rPr lang="uk-UA" sz="1800" dirty="0" smtClean="0">
                <a:latin typeface="Times New Roman" pitchFamily="18" charset="0"/>
              </a:rPr>
              <a:t>, </a:t>
            </a:r>
            <a:r>
              <a:rPr lang="uk-UA" sz="1800" dirty="0" err="1" smtClean="0">
                <a:latin typeface="Times New Roman" pitchFamily="18" charset="0"/>
              </a:rPr>
              <a:t>інтернет-консультація</a:t>
            </a:r>
            <a:r>
              <a:rPr lang="uk-UA" sz="1800" dirty="0" smtClean="0">
                <a:latin typeface="Times New Roman" pitchFamily="18" charset="0"/>
              </a:rPr>
              <a:t> тощо.</a:t>
            </a:r>
          </a:p>
          <a:p>
            <a:pPr>
              <a:lnSpc>
                <a:spcPct val="80000"/>
              </a:lnSpc>
            </a:pPr>
            <a:r>
              <a:rPr lang="uk-UA" sz="1800" dirty="0" smtClean="0"/>
              <a:t>Захист науково-методичних проектів та ін.</a:t>
            </a:r>
            <a:endParaRPr lang="en-US" sz="1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/>
          </p:cNvSpPr>
          <p:nvPr>
            <p:ph type="body" idx="4294967295"/>
          </p:nvPr>
        </p:nvSpPr>
        <p:spPr>
          <a:xfrm>
            <a:off x="1042988" y="620713"/>
            <a:ext cx="7643812" cy="5505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dirty="0" smtClean="0"/>
              <a:t>		</a:t>
            </a:r>
            <a:r>
              <a:rPr lang="uk-UA" sz="2800" dirty="0" smtClean="0">
                <a:latin typeface="Times New Roman" pitchFamily="18" charset="0"/>
              </a:rPr>
              <a:t>ТВОРЧА ЛАБОРАТОРІЯ – </a:t>
            </a:r>
            <a:r>
              <a:rPr lang="uk-UA" sz="2800" dirty="0" smtClean="0">
                <a:latin typeface="Times New Roman" pitchFamily="18" charset="0"/>
              </a:rPr>
              <a:t>одна з форм колективної науково-методичної творчості педагогів, котрі об'єдналися заради реалізації спільної педагогічної проблеми. Треба сказати, що визначальним критерієм об'єднання є добровільність, взаємна зацікавленість, психологічну сумісність і головне – інтерес до єдиної педагогічної проблеми.</a:t>
            </a: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1641475"/>
          </a:xfrm>
        </p:spPr>
        <p:txBody>
          <a:bodyPr/>
          <a:lstStyle/>
          <a:p>
            <a:pPr algn="l"/>
            <a:r>
              <a:rPr lang="uk-UA" sz="2800" dirty="0" smtClean="0">
                <a:latin typeface="Times New Roman" pitchFamily="18" charset="0"/>
              </a:rPr>
              <a:t>У творчій лабораторії вчителі обирають теми із запропонованих, </a:t>
            </a:r>
            <a:r>
              <a:rPr lang="uk-UA" sz="2800" dirty="0" smtClean="0">
                <a:latin typeface="Times New Roman" pitchFamily="18" charset="0"/>
              </a:rPr>
              <a:t>що </a:t>
            </a:r>
            <a:r>
              <a:rPr lang="uk-UA" sz="2800" dirty="0" smtClean="0">
                <a:latin typeface="Times New Roman" pitchFamily="18" charset="0"/>
              </a:rPr>
              <a:t>реалізовуватимуть </a:t>
            </a:r>
            <a:r>
              <a:rPr lang="uk-UA" sz="2800" dirty="0" smtClean="0">
                <a:latin typeface="Times New Roman" pitchFamily="18" charset="0"/>
              </a:rPr>
              <a:t>у </a:t>
            </a:r>
            <a:r>
              <a:rPr lang="uk-UA" sz="2800" dirty="0" smtClean="0">
                <a:latin typeface="Times New Roman" pitchFamily="18" charset="0"/>
              </a:rPr>
              <a:t>практичній роботі: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683568" y="1773238"/>
            <a:ext cx="8460432" cy="4425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</a:rPr>
              <a:t>Формування культури здоров</a:t>
            </a:r>
            <a:r>
              <a:rPr lang="ru-RU" sz="2400" dirty="0" smtClean="0">
                <a:latin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</a:rPr>
              <a:t>я молодших школярів шляхом впровадження </a:t>
            </a:r>
            <a:r>
              <a:rPr lang="uk-UA" sz="2400" dirty="0" err="1" smtClean="0">
                <a:latin typeface="Times New Roman" pitchFamily="18" charset="0"/>
              </a:rPr>
              <a:t>біоадекватної</a:t>
            </a:r>
            <a:r>
              <a:rPr lang="uk-UA" sz="2400" dirty="0" smtClean="0">
                <a:latin typeface="Times New Roman" pitchFamily="18" charset="0"/>
              </a:rPr>
              <a:t> технології.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</a:rPr>
              <a:t>Покращення здоров</a:t>
            </a:r>
            <a:r>
              <a:rPr lang="ru-RU" sz="2400" dirty="0" smtClean="0">
                <a:latin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</a:rPr>
              <a:t>я дітей засобами ігор, мистецтва та </a:t>
            </a:r>
            <a:r>
              <a:rPr lang="uk-UA" sz="2400" dirty="0" err="1" smtClean="0">
                <a:latin typeface="Times New Roman" pitchFamily="18" charset="0"/>
              </a:rPr>
              <a:t>психогімнастики</a:t>
            </a:r>
            <a:r>
              <a:rPr lang="uk-UA" sz="2400" dirty="0" smtClean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</a:rPr>
              <a:t>Особливості використання </a:t>
            </a:r>
            <a:r>
              <a:rPr lang="uk-UA" sz="2400" dirty="0" err="1" smtClean="0">
                <a:latin typeface="Times New Roman" pitchFamily="18" charset="0"/>
              </a:rPr>
              <a:t>сміхотерапії</a:t>
            </a:r>
            <a:r>
              <a:rPr lang="uk-UA" sz="2400" dirty="0" smtClean="0">
                <a:latin typeface="Times New Roman" pitchFamily="18" charset="0"/>
              </a:rPr>
              <a:t> як складової здоров</a:t>
            </a:r>
            <a:r>
              <a:rPr lang="ru-RU" sz="2400" dirty="0" smtClean="0">
                <a:latin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</a:rPr>
              <a:t>язберігаючих</a:t>
            </a:r>
            <a:r>
              <a:rPr lang="uk-UA" sz="2400" dirty="0" smtClean="0">
                <a:latin typeface="Times New Roman" pitchFamily="18" charset="0"/>
              </a:rPr>
              <a:t> технологій. 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</a:rPr>
              <a:t>Використання народної мудрості для формування здоров</a:t>
            </a:r>
            <a:r>
              <a:rPr lang="ru-RU" sz="2400" dirty="0" smtClean="0">
                <a:latin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</a:rPr>
              <a:t>я молодших школярів.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</a:rPr>
              <a:t>Превентивна освіта молодших школярів.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</a:rPr>
              <a:t>Впровадження сучасних здоров</a:t>
            </a:r>
            <a:r>
              <a:rPr lang="ru-RU" sz="2400" dirty="0" smtClean="0">
                <a:latin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</a:rPr>
              <a:t>язберігаючих</a:t>
            </a:r>
            <a:r>
              <a:rPr lang="uk-UA" sz="2400" dirty="0" smtClean="0">
                <a:latin typeface="Times New Roman" pitchFamily="18" charset="0"/>
              </a:rPr>
              <a:t> технологій в практичній роботі вчителя початкових класів.</a:t>
            </a:r>
          </a:p>
          <a:p>
            <a:pPr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</a:rPr>
              <a:t>Використання </a:t>
            </a:r>
            <a:r>
              <a:rPr lang="uk-UA" sz="2400" dirty="0" smtClean="0">
                <a:latin typeface="Times New Roman" pitchFamily="18" charset="0"/>
              </a:rPr>
              <a:t>елементів </a:t>
            </a:r>
            <a:r>
              <a:rPr lang="uk-UA" sz="2400" dirty="0" err="1" smtClean="0">
                <a:latin typeface="Times New Roman" pitchFamily="18" charset="0"/>
              </a:rPr>
              <a:t>казкокорекції</a:t>
            </a: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та </a:t>
            </a:r>
            <a:r>
              <a:rPr lang="uk-UA" sz="2400" dirty="0" err="1" smtClean="0">
                <a:latin typeface="Times New Roman" pitchFamily="18" charset="0"/>
              </a:rPr>
              <a:t>казкотерапії</a:t>
            </a:r>
            <a:r>
              <a:rPr lang="uk-UA" sz="2400" dirty="0" smtClean="0">
                <a:latin typeface="Times New Roman" pitchFamily="18" charset="0"/>
              </a:rPr>
              <a:t> як складових  здоров</a:t>
            </a:r>
            <a:r>
              <a:rPr lang="ru-RU" sz="2400" dirty="0" smtClean="0">
                <a:latin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</a:rPr>
              <a:t>язберігаючих</a:t>
            </a:r>
            <a:r>
              <a:rPr lang="uk-UA" sz="2400" dirty="0" smtClean="0">
                <a:latin typeface="Times New Roman" pitchFamily="18" charset="0"/>
              </a:rPr>
              <a:t> технологій.</a:t>
            </a: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404813"/>
          <a:ext cx="8229600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692150"/>
            <a:ext cx="7870825" cy="1873250"/>
          </a:xfrm>
        </p:spPr>
        <p:txBody>
          <a:bodyPr/>
          <a:lstStyle/>
          <a:p>
            <a:pPr algn="l"/>
            <a:r>
              <a:rPr lang="uk-UA" sz="2400" smtClean="0">
                <a:latin typeface="Times New Roman" pitchFamily="18" charset="0"/>
              </a:rPr>
              <a:t>	</a:t>
            </a:r>
            <a:r>
              <a:rPr lang="uk-UA" sz="2800" smtClean="0">
                <a:latin typeface="Times New Roman" pitchFamily="18" charset="0"/>
              </a:rPr>
              <a:t>У багатьох країнах світу професійна успішність вже давно є однією з найбільш значущих соціокультурних установок людини, універсальним мотивом професійної самоідентифікації особистості.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b="1" dirty="0" smtClean="0"/>
              <a:t>		</a:t>
            </a:r>
            <a:r>
              <a:rPr lang="uk-UA" sz="2800" b="1" dirty="0" smtClean="0">
                <a:latin typeface="Times New Roman" pitchFamily="18" charset="0"/>
              </a:rPr>
              <a:t>Успіх </a:t>
            </a:r>
            <a:r>
              <a:rPr lang="uk-UA" sz="2800" dirty="0" smtClean="0">
                <a:latin typeface="Times New Roman" pitchFamily="18" charset="0"/>
              </a:rPr>
              <a:t>у «Новому тлумачному словнику української мови» визначається як </a:t>
            </a:r>
            <a:r>
              <a:rPr lang="uk-UA" sz="2800" b="1" dirty="0" smtClean="0">
                <a:latin typeface="Times New Roman" pitchFamily="18" charset="0"/>
              </a:rPr>
              <a:t>позитивний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наслідок роботи, справи, як значні досягнення, удача, фурор, тріумф, перемога, виграш; визнання кимось чиїх-небудь позитивних якостей, особливостей; громадське визнання, схвалення чого-небудь, чиїхось досягнень.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684213" y="1052513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i="1">
              <a:latin typeface="Times New Roman" pitchFamily="18" charset="0"/>
              <a:cs typeface="Arial" charset="0"/>
            </a:endParaRPr>
          </a:p>
        </p:txBody>
      </p:sp>
      <p:sp>
        <p:nvSpPr>
          <p:cNvPr id="16386" name="Rectangle 4"/>
          <p:cNvSpPr>
            <a:spLocks noGrp="1"/>
          </p:cNvSpPr>
          <p:nvPr>
            <p:ph type="title" idx="4294967295"/>
          </p:nvPr>
        </p:nvSpPr>
        <p:spPr>
          <a:xfrm>
            <a:off x="1042988" y="549274"/>
            <a:ext cx="7715250" cy="1727597"/>
          </a:xfrm>
        </p:spPr>
        <p:txBody>
          <a:bodyPr/>
          <a:lstStyle/>
          <a:p>
            <a:pPr algn="l"/>
            <a:r>
              <a:rPr lang="uk-UA" sz="2800" dirty="0" smtClean="0">
                <a:latin typeface="Times New Roman" pitchFamily="18" charset="0"/>
              </a:rPr>
              <a:t>	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Розвитку успішності вчителя </a:t>
            </a:r>
            <a:r>
              <a:rPr lang="uk-UA" sz="2800" dirty="0" smtClean="0">
                <a:latin typeface="Times New Roman" pitchFamily="18" charset="0"/>
              </a:rPr>
              <a:t>початкових класів навчальних закладів міста </a:t>
            </a:r>
            <a:r>
              <a:rPr lang="uk-UA" sz="2800" dirty="0" smtClean="0">
                <a:latin typeface="Times New Roman" pitchFamily="18" charset="0"/>
              </a:rPr>
              <a:t>Калуша </a:t>
            </a:r>
            <a:r>
              <a:rPr lang="uk-UA" sz="2800" dirty="0" smtClean="0">
                <a:latin typeface="Times New Roman" pitchFamily="18" charset="0"/>
              </a:rPr>
              <a:t>сприяє </a:t>
            </a:r>
            <a:r>
              <a:rPr lang="uk-UA" sz="2800" dirty="0" smtClean="0">
                <a:latin typeface="Times New Roman" pitchFamily="18" charset="0"/>
              </a:rPr>
              <a:t>відповідно організована </a:t>
            </a: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науково-методична робота,  спрямована на: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6387" name="Rectangle 5"/>
          <p:cNvSpPr>
            <a:spLocks noGrp="1"/>
          </p:cNvSpPr>
          <p:nvPr>
            <p:ph type="body" idx="4294967295"/>
          </p:nvPr>
        </p:nvSpPr>
        <p:spPr>
          <a:xfrm>
            <a:off x="755650" y="2205038"/>
            <a:ext cx="7942263" cy="4065587"/>
          </a:xfrm>
        </p:spPr>
        <p:txBody>
          <a:bodyPr/>
          <a:lstStyle/>
          <a:p>
            <a:r>
              <a:rPr lang="uk-UA" sz="2800" dirty="0" smtClean="0"/>
              <a:t>розвиток </a:t>
            </a:r>
            <a:r>
              <a:rPr lang="uk-UA" sz="2800" dirty="0" smtClean="0"/>
              <a:t>професійної компетентності, </a:t>
            </a:r>
          </a:p>
          <a:p>
            <a:r>
              <a:rPr lang="uk-UA" sz="2800" dirty="0" smtClean="0"/>
              <a:t>розвиток </a:t>
            </a:r>
            <a:r>
              <a:rPr lang="uk-UA" sz="2800" dirty="0" smtClean="0"/>
              <a:t>творчого потенціалу вчителів початкових класів, </a:t>
            </a:r>
            <a:r>
              <a:rPr lang="uk-UA" sz="2800" dirty="0" smtClean="0"/>
              <a:t>підвищення педагогічної майстерності, </a:t>
            </a:r>
            <a:endParaRPr lang="uk-UA" sz="2800" dirty="0" smtClean="0"/>
          </a:p>
          <a:p>
            <a:r>
              <a:rPr lang="uk-UA" sz="2800" dirty="0" smtClean="0"/>
              <a:t>формування готовності до впровадження </a:t>
            </a:r>
            <a:r>
              <a:rPr lang="uk-UA" sz="2800" dirty="0" smtClean="0"/>
              <a:t>інноваційних </a:t>
            </a:r>
            <a:r>
              <a:rPr lang="uk-UA" sz="2800" dirty="0" smtClean="0"/>
              <a:t>педагогічних </a:t>
            </a:r>
            <a:r>
              <a:rPr lang="uk-UA" sz="2800" dirty="0" smtClean="0"/>
              <a:t>технологій </a:t>
            </a:r>
            <a:r>
              <a:rPr lang="uk-UA" sz="2800" dirty="0" smtClean="0"/>
              <a:t>у </a:t>
            </a:r>
            <a:r>
              <a:rPr lang="uk-UA" sz="2800" dirty="0" smtClean="0"/>
              <a:t>навчально-виховний </a:t>
            </a:r>
            <a:r>
              <a:rPr lang="uk-UA" sz="2800" dirty="0" smtClean="0"/>
              <a:t>процес. </a:t>
            </a:r>
            <a:endParaRPr lang="ru-RU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УМОВИ </a:t>
            </a:r>
            <a:b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ПРОФЕСІЙНОЇ УСПІШНОСТІ ВЧИТЕЛЯ: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8136904" cy="5112568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</a:rPr>
              <a:t>позитивна мотивація</a:t>
            </a:r>
            <a:r>
              <a:rPr lang="uk-UA" dirty="0" smtClean="0">
                <a:latin typeface="Times New Roman" pitchFamily="18" charset="0"/>
              </a:rPr>
              <a:t>, що спрямована на</a:t>
            </a:r>
            <a:r>
              <a:rPr lang="uk-UA" dirty="0" smtClean="0">
                <a:latin typeface="Times New Roman" pitchFamily="18" charset="0"/>
              </a:rPr>
              <a:t> цікаву, змістовну професійну діяльність</a:t>
            </a:r>
            <a:r>
              <a:rPr lang="uk-UA" dirty="0">
                <a:latin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</a:rPr>
              <a:t>актуальність </a:t>
            </a:r>
            <a:r>
              <a:rPr lang="uk-UA" dirty="0" smtClean="0">
                <a:latin typeface="Times New Roman" pitchFamily="18" charset="0"/>
              </a:rPr>
              <a:t>тематики й проблематики форм методичної роботи, що враховують запити й потреби вчителів;</a:t>
            </a:r>
            <a:endParaRPr lang="uk-UA" dirty="0" smtClean="0">
              <a:latin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</a:rPr>
              <a:t>використання </a:t>
            </a:r>
            <a:r>
              <a:rPr lang="uk-UA" dirty="0" smtClean="0">
                <a:latin typeface="Times New Roman" pitchFamily="18" charset="0"/>
              </a:rPr>
              <a:t>нетрадиційних педагогічних технік, зорієнтованих на самопізнання, </a:t>
            </a:r>
            <a:r>
              <a:rPr lang="uk-UA" dirty="0" err="1" smtClean="0">
                <a:latin typeface="Times New Roman" pitchFamily="18" charset="0"/>
              </a:rPr>
              <a:t>самооцінювання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</a:rPr>
              <a:t>тощо;</a:t>
            </a:r>
          </a:p>
          <a:p>
            <a:r>
              <a:rPr lang="uk-UA" dirty="0" smtClean="0">
                <a:latin typeface="Times New Roman" pitchFamily="18" charset="0"/>
              </a:rPr>
              <a:t>застосування нових технологій роботи з дорослими. </a:t>
            </a:r>
            <a:endParaRPr lang="uk-UA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 pitchFamily="18" charset="0"/>
              </a:rPr>
              <a:t>Основною </a:t>
            </a:r>
            <a:r>
              <a:rPr lang="uk-UA" sz="2800" b="1" dirty="0" smtClean="0">
                <a:latin typeface="Times New Roman" pitchFamily="18" charset="0"/>
              </a:rPr>
              <a:t>метою</a:t>
            </a:r>
            <a:r>
              <a:rPr lang="uk-UA" sz="2800" dirty="0" smtClean="0">
                <a:latin typeface="Times New Roman" pitchFamily="18" charset="0"/>
              </a:rPr>
              <a:t> науково-методичної роботи з вчителями початкових класів міста </a:t>
            </a:r>
            <a:r>
              <a:rPr lang="uk-UA" sz="2800" dirty="0" smtClean="0">
                <a:latin typeface="Times New Roman" pitchFamily="18" charset="0"/>
              </a:rPr>
              <a:t>Калуша </a:t>
            </a:r>
            <a:r>
              <a:rPr lang="uk-UA" sz="2800" b="1" dirty="0" smtClean="0">
                <a:latin typeface="Times New Roman" pitchFamily="18" charset="0"/>
              </a:rPr>
              <a:t>є</a:t>
            </a:r>
            <a:r>
              <a:rPr lang="ru-RU" sz="4000" dirty="0" smtClean="0"/>
              <a:t> </a:t>
            </a:r>
            <a:endParaRPr lang="ru-RU" sz="4000" dirty="0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z="2800" smtClean="0"/>
              <a:t>	забезпечення умов систематичної колективної й індивідуальної діяльності педагогічних працівників, зосередженої на підвищенні рівня їх науково-теоретичної, психолого-педагогічної підготовки, професійної майстерності, загальнокультурної орієнтації, тобто приведення фахової та методичної компетентності педагогічних працівників до рівня сучасних вимог розвитку освіти й суспільства.</a:t>
            </a:r>
            <a:endParaRPr lang="ru-RU" sz="28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 pitchFamily="18" charset="0"/>
              </a:rPr>
              <a:t>Модель реалізації науково-методичної </a:t>
            </a:r>
            <a:r>
              <a:rPr lang="uk-UA" sz="2800" dirty="0" smtClean="0">
                <a:latin typeface="Times New Roman" pitchFamily="18" charset="0"/>
              </a:rPr>
              <a:t>проблеми</a:t>
            </a:r>
            <a:endParaRPr lang="ru-RU" sz="2800" dirty="0" smtClean="0">
              <a:latin typeface="Times New Roman" pitchFamily="18" charset="0"/>
            </a:endParaRPr>
          </a:p>
        </p:txBody>
      </p:sp>
      <p:grpSp>
        <p:nvGrpSpPr>
          <p:cNvPr id="18435" name="Group 4"/>
          <p:cNvGrpSpPr>
            <a:grpSpLocks noChangeAspect="1"/>
          </p:cNvGrpSpPr>
          <p:nvPr/>
        </p:nvGrpSpPr>
        <p:grpSpPr bwMode="auto">
          <a:xfrm>
            <a:off x="227928" y="1160390"/>
            <a:ext cx="8801100" cy="4679950"/>
            <a:chOff x="1152" y="10881"/>
            <a:chExt cx="10870" cy="4459"/>
          </a:xfrm>
        </p:grpSpPr>
        <p:sp>
          <p:nvSpPr>
            <p:cNvPr id="18436" name="AutoShape 5"/>
            <p:cNvSpPr>
              <a:spLocks noChangeAspect="1" noChangeArrowheads="1"/>
            </p:cNvSpPr>
            <p:nvPr/>
          </p:nvSpPr>
          <p:spPr bwMode="auto">
            <a:xfrm>
              <a:off x="1152" y="10881"/>
              <a:ext cx="10870" cy="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7" name="Rectangle 6"/>
            <p:cNvSpPr>
              <a:spLocks noChangeArrowheads="1"/>
            </p:cNvSpPr>
            <p:nvPr/>
          </p:nvSpPr>
          <p:spPr bwMode="auto">
            <a:xfrm>
              <a:off x="5952" y="11020"/>
              <a:ext cx="1412" cy="557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Управління освіти</a:t>
              </a:r>
              <a:endParaRPr lang="ru-RU"/>
            </a:p>
          </p:txBody>
        </p:sp>
        <p:sp>
          <p:nvSpPr>
            <p:cNvPr id="18438" name="Rectangle 7"/>
            <p:cNvSpPr>
              <a:spLocks noChangeArrowheads="1"/>
            </p:cNvSpPr>
            <p:nvPr/>
          </p:nvSpPr>
          <p:spPr bwMode="auto">
            <a:xfrm>
              <a:off x="1858" y="11020"/>
              <a:ext cx="2259" cy="55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Нормативно-правові документи про освіту</a:t>
              </a:r>
              <a:endParaRPr lang="ru-RU"/>
            </a:p>
          </p:txBody>
        </p:sp>
        <p:sp>
          <p:nvSpPr>
            <p:cNvPr id="18439" name="Rectangle 8"/>
            <p:cNvSpPr>
              <a:spLocks noChangeArrowheads="1"/>
            </p:cNvSpPr>
            <p:nvPr/>
          </p:nvSpPr>
          <p:spPr bwMode="auto">
            <a:xfrm>
              <a:off x="9199" y="11020"/>
              <a:ext cx="2258" cy="55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Рекомендації методичних служб </a:t>
              </a:r>
              <a:endParaRPr lang="ru-RU"/>
            </a:p>
          </p:txBody>
        </p:sp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5528" y="12135"/>
              <a:ext cx="2118" cy="55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Вчитель початкових класів</a:t>
              </a:r>
              <a:endParaRPr lang="ru-RU"/>
            </a:p>
          </p:txBody>
        </p:sp>
        <p:sp>
          <p:nvSpPr>
            <p:cNvPr id="18441" name="Rectangle 10"/>
            <p:cNvSpPr>
              <a:spLocks noChangeArrowheads="1"/>
            </p:cNvSpPr>
            <p:nvPr/>
          </p:nvSpPr>
          <p:spPr bwMode="auto">
            <a:xfrm>
              <a:off x="1858" y="12135"/>
              <a:ext cx="2259" cy="557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Участьу шкільній методичній роботі </a:t>
              </a:r>
              <a:endParaRPr lang="ru-RU"/>
            </a:p>
          </p:txBody>
        </p:sp>
        <p:sp>
          <p:nvSpPr>
            <p:cNvPr id="18442" name="Rectangle 11"/>
            <p:cNvSpPr>
              <a:spLocks noChangeArrowheads="1"/>
            </p:cNvSpPr>
            <p:nvPr/>
          </p:nvSpPr>
          <p:spPr bwMode="auto">
            <a:xfrm>
              <a:off x="9199" y="12135"/>
              <a:ext cx="2258" cy="55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Форми методичної роботи в місті</a:t>
              </a:r>
              <a:endParaRPr lang="ru-RU"/>
            </a:p>
          </p:txBody>
        </p:sp>
        <p:sp>
          <p:nvSpPr>
            <p:cNvPr id="18443" name="Rectangle 12"/>
            <p:cNvSpPr>
              <a:spLocks noChangeArrowheads="1"/>
            </p:cNvSpPr>
            <p:nvPr/>
          </p:nvSpPr>
          <p:spPr bwMode="auto">
            <a:xfrm>
              <a:off x="1858" y="13529"/>
              <a:ext cx="2117" cy="557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Курсова підготовка, атестація</a:t>
              </a:r>
              <a:endParaRPr lang="ru-RU"/>
            </a:p>
          </p:txBody>
        </p:sp>
        <p:sp>
          <p:nvSpPr>
            <p:cNvPr id="18444" name="Rectangle 13"/>
            <p:cNvSpPr>
              <a:spLocks noChangeArrowheads="1"/>
            </p:cNvSpPr>
            <p:nvPr/>
          </p:nvSpPr>
          <p:spPr bwMode="auto">
            <a:xfrm>
              <a:off x="4258" y="13529"/>
              <a:ext cx="1977" cy="55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Творчі звіти, методичні сесії</a:t>
              </a:r>
              <a:endParaRPr lang="ru-RU"/>
            </a:p>
          </p:txBody>
        </p:sp>
        <p:sp>
          <p:nvSpPr>
            <p:cNvPr id="18445" name="Rectangle 14"/>
            <p:cNvSpPr>
              <a:spLocks noChangeArrowheads="1"/>
            </p:cNvSpPr>
            <p:nvPr/>
          </p:nvSpPr>
          <p:spPr bwMode="auto">
            <a:xfrm>
              <a:off x="6940" y="13529"/>
              <a:ext cx="1835" cy="55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Моніторингові дослідження</a:t>
              </a:r>
              <a:endParaRPr lang="ru-RU"/>
            </a:p>
          </p:txBody>
        </p:sp>
        <p:sp>
          <p:nvSpPr>
            <p:cNvPr id="18446" name="Rectangle 15"/>
            <p:cNvSpPr>
              <a:spLocks noChangeArrowheads="1"/>
            </p:cNvSpPr>
            <p:nvPr/>
          </p:nvSpPr>
          <p:spPr bwMode="auto">
            <a:xfrm>
              <a:off x="9057" y="13529"/>
              <a:ext cx="2400" cy="55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Робота в інноваційному просторі</a:t>
              </a:r>
              <a:endParaRPr lang="ru-RU"/>
            </a:p>
          </p:txBody>
        </p:sp>
        <p:sp>
          <p:nvSpPr>
            <p:cNvPr id="18447" name="Rectangle 16"/>
            <p:cNvSpPr>
              <a:spLocks noChangeArrowheads="1"/>
            </p:cNvSpPr>
            <p:nvPr/>
          </p:nvSpPr>
          <p:spPr bwMode="auto">
            <a:xfrm>
              <a:off x="5528" y="14643"/>
              <a:ext cx="2259" cy="55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latin typeface="Times New Roman" pitchFamily="18" charset="0"/>
                </a:rPr>
                <a:t>Успішність та результативність роботи педагога</a:t>
              </a:r>
              <a:endParaRPr lang="ru-RU"/>
            </a:p>
          </p:txBody>
        </p:sp>
        <p:sp>
          <p:nvSpPr>
            <p:cNvPr id="18448" name="Line 17"/>
            <p:cNvSpPr>
              <a:spLocks noChangeShapeType="1"/>
            </p:cNvSpPr>
            <p:nvPr/>
          </p:nvSpPr>
          <p:spPr bwMode="auto">
            <a:xfrm>
              <a:off x="4117" y="11299"/>
              <a:ext cx="18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8"/>
            <p:cNvSpPr>
              <a:spLocks noChangeShapeType="1"/>
            </p:cNvSpPr>
            <p:nvPr/>
          </p:nvSpPr>
          <p:spPr bwMode="auto">
            <a:xfrm>
              <a:off x="7363" y="11299"/>
              <a:ext cx="18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9"/>
            <p:cNvSpPr>
              <a:spLocks noChangeShapeType="1"/>
            </p:cNvSpPr>
            <p:nvPr/>
          </p:nvSpPr>
          <p:spPr bwMode="auto">
            <a:xfrm flipV="1">
              <a:off x="6093" y="11578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20"/>
            <p:cNvSpPr>
              <a:spLocks noChangeShapeType="1"/>
            </p:cNvSpPr>
            <p:nvPr/>
          </p:nvSpPr>
          <p:spPr bwMode="auto">
            <a:xfrm>
              <a:off x="7081" y="11578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1"/>
            <p:cNvSpPr>
              <a:spLocks noChangeShapeType="1"/>
            </p:cNvSpPr>
            <p:nvPr/>
          </p:nvSpPr>
          <p:spPr bwMode="auto">
            <a:xfrm flipV="1">
              <a:off x="2987" y="1311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2"/>
            <p:cNvSpPr>
              <a:spLocks noChangeShapeType="1"/>
            </p:cNvSpPr>
            <p:nvPr/>
          </p:nvSpPr>
          <p:spPr bwMode="auto">
            <a:xfrm>
              <a:off x="2987" y="13111"/>
              <a:ext cx="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3"/>
            <p:cNvSpPr>
              <a:spLocks noChangeShapeType="1"/>
            </p:cNvSpPr>
            <p:nvPr/>
          </p:nvSpPr>
          <p:spPr bwMode="auto">
            <a:xfrm>
              <a:off x="10187" y="1311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4"/>
            <p:cNvSpPr>
              <a:spLocks noChangeShapeType="1"/>
            </p:cNvSpPr>
            <p:nvPr/>
          </p:nvSpPr>
          <p:spPr bwMode="auto">
            <a:xfrm>
              <a:off x="2846" y="14086"/>
              <a:ext cx="2682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25"/>
            <p:cNvSpPr>
              <a:spLocks noChangeShapeType="1"/>
            </p:cNvSpPr>
            <p:nvPr/>
          </p:nvSpPr>
          <p:spPr bwMode="auto">
            <a:xfrm>
              <a:off x="5387" y="14086"/>
              <a:ext cx="847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26"/>
            <p:cNvSpPr>
              <a:spLocks noChangeShapeType="1"/>
            </p:cNvSpPr>
            <p:nvPr/>
          </p:nvSpPr>
          <p:spPr bwMode="auto">
            <a:xfrm flipH="1">
              <a:off x="7787" y="14086"/>
              <a:ext cx="2400" cy="8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27"/>
            <p:cNvSpPr>
              <a:spLocks noChangeShapeType="1"/>
            </p:cNvSpPr>
            <p:nvPr/>
          </p:nvSpPr>
          <p:spPr bwMode="auto">
            <a:xfrm flipH="1">
              <a:off x="6799" y="14086"/>
              <a:ext cx="988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8"/>
            <p:cNvSpPr>
              <a:spLocks noChangeShapeType="1"/>
            </p:cNvSpPr>
            <p:nvPr/>
          </p:nvSpPr>
          <p:spPr bwMode="auto">
            <a:xfrm>
              <a:off x="5246" y="1311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9"/>
            <p:cNvSpPr>
              <a:spLocks noChangeShapeType="1"/>
            </p:cNvSpPr>
            <p:nvPr/>
          </p:nvSpPr>
          <p:spPr bwMode="auto">
            <a:xfrm>
              <a:off x="7787" y="13111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30"/>
            <p:cNvSpPr>
              <a:spLocks noChangeShapeType="1"/>
            </p:cNvSpPr>
            <p:nvPr/>
          </p:nvSpPr>
          <p:spPr bwMode="auto">
            <a:xfrm flipH="1">
              <a:off x="4117" y="12414"/>
              <a:ext cx="14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31"/>
            <p:cNvSpPr>
              <a:spLocks noChangeShapeType="1"/>
            </p:cNvSpPr>
            <p:nvPr/>
          </p:nvSpPr>
          <p:spPr bwMode="auto">
            <a:xfrm>
              <a:off x="7646" y="12414"/>
              <a:ext cx="15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32"/>
            <p:cNvSpPr>
              <a:spLocks noChangeShapeType="1"/>
            </p:cNvSpPr>
            <p:nvPr/>
          </p:nvSpPr>
          <p:spPr bwMode="auto">
            <a:xfrm>
              <a:off x="6516" y="12693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611188" y="476250"/>
            <a:ext cx="4679950" cy="54721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dirty="0" smtClean="0"/>
              <a:t>		</a:t>
            </a:r>
            <a:r>
              <a:rPr lang="uk-UA" sz="2400" dirty="0" smtClean="0">
                <a:latin typeface="Times New Roman" pitchFamily="18" charset="0"/>
              </a:rPr>
              <a:t>Для досягнення поставленої мети формується відповідний зміст науково-методичної роботи, що включає такі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</a:rPr>
              <a:t>напрями</a:t>
            </a: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</a:rPr>
              <a:t>роботи з педагогами: </a:t>
            </a:r>
          </a:p>
          <a:p>
            <a:r>
              <a:rPr lang="uk-UA" sz="2400" dirty="0" smtClean="0">
                <a:latin typeface="Times New Roman" pitchFamily="18" charset="0"/>
              </a:rPr>
              <a:t>теоретичне навчання, </a:t>
            </a:r>
          </a:p>
          <a:p>
            <a:r>
              <a:rPr lang="uk-UA" sz="2400" dirty="0" smtClean="0">
                <a:latin typeface="Times New Roman" pitchFamily="18" charset="0"/>
              </a:rPr>
              <a:t>практичне навчання, </a:t>
            </a:r>
          </a:p>
          <a:p>
            <a:r>
              <a:rPr lang="uk-UA" sz="2400" dirty="0" smtClean="0">
                <a:latin typeface="Times New Roman" pitchFamily="18" charset="0"/>
              </a:rPr>
              <a:t>передовий педагогічний </a:t>
            </a:r>
            <a:r>
              <a:rPr lang="uk-UA" sz="2400" dirty="0" smtClean="0">
                <a:latin typeface="Times New Roman" pitchFamily="18" charset="0"/>
              </a:rPr>
              <a:t>досвід інноваційної діяльності, що упроваджується </a:t>
            </a:r>
            <a:r>
              <a:rPr lang="uk-UA" sz="2400" dirty="0" smtClean="0">
                <a:latin typeface="Times New Roman" pitchFamily="18" charset="0"/>
              </a:rPr>
              <a:t>через різноманітні форми та </a:t>
            </a:r>
            <a:r>
              <a:rPr lang="uk-UA" sz="2400" dirty="0" smtClean="0">
                <a:latin typeface="Times New Roman" pitchFamily="18" charset="0"/>
              </a:rPr>
              <a:t>методи роботи </a:t>
            </a:r>
            <a:r>
              <a:rPr lang="uk-UA" sz="2400" dirty="0" smtClean="0">
                <a:latin typeface="Times New Roman" pitchFamily="18" charset="0"/>
              </a:rPr>
              <a:t>і виходить на кінцевий результат.</a:t>
            </a: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9458" name="Picture 3" descr="large-860462-31"/>
          <p:cNvPicPr>
            <a:picLocks noChangeAspect="1" noChangeArrowheads="1"/>
          </p:cNvPicPr>
          <p:nvPr/>
        </p:nvPicPr>
        <p:blipFill>
          <a:blip r:embed="rId2">
            <a:lum bright="-10000" contrast="26000"/>
          </a:blip>
          <a:srcRect/>
          <a:stretch>
            <a:fillRect/>
          </a:stretch>
        </p:blipFill>
        <p:spPr bwMode="auto">
          <a:xfrm rot="268174">
            <a:off x="5435600" y="549275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5" descr="viewer?pid=sites&amp;srcid=ZGVmYXVsdGRvbWFpbnxrem9zaDZ8Z3g6MTY1YzBmNzAwYWRmMjg2Mw&amp;docid=063596f901ad721aed171b9813fb00e5%7C9a38a977e2996fd00416cccf9ac7447b&amp;a=bi&amp;pagenumber=12&amp;w=8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AutoShape 7" descr="viewer?pid=sites&amp;srcid=ZGVmYXVsdGRvbWFpbnxrem9zaDZ8Z3g6MTY1YzBmNzAwYWRmMjg2Mw&amp;docid=063596f901ad721aed171b9813fb00e5%7C9a38a977e2996fd00416cccf9ac7447b&amp;a=bi&amp;pagenumber=12&amp;w=8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AutoShape 9" descr="viewer?pid=sites&amp;srcid=ZGVmYXVsdGRvbWFpbnxrem9zaDZ8Z3g6MTY1YzBmNzAwYWRmMjg2Mw&amp;docid=063596f901ad721aed171b9813fb00e5%7C9a38a977e2996fd00416cccf9ac7447b&amp;a=bi&amp;pagenumber=12&amp;w=8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11" descr="viewer?pid=sites&amp;srcid=ZGVmYXVsdGRvbWFpbnxrem9zaDZ8Z3g6MTY1YzBmNzAwYWRmMjg2Mw&amp;docid=063596f901ad721aed171b9813fb00e5%7C9a38a977e2996fd00416cccf9ac7447b&amp;a=bi&amp;pagenumber=12&amp;w=8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3" name="Рисунок 4" descr=",,,"/>
          <p:cNvPicPr>
            <a:picLocks noChangeAspect="1" noChangeArrowheads="1"/>
          </p:cNvPicPr>
          <p:nvPr/>
        </p:nvPicPr>
        <p:blipFill>
          <a:blip r:embed="rId3">
            <a:lum bright="-14000" contrast="20000"/>
          </a:blip>
          <a:srcRect/>
          <a:stretch>
            <a:fillRect/>
          </a:stretch>
        </p:blipFill>
        <p:spPr bwMode="auto">
          <a:xfrm rot="-1219229">
            <a:off x="5518879" y="3322996"/>
            <a:ext cx="3031505" cy="25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1" name="Rectang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smtClean="0">
                <a:latin typeface="Times New Roman" pitchFamily="18" charset="0"/>
              </a:rPr>
              <a:t>Інновації в методичній роботі</a:t>
            </a:r>
            <a:endParaRPr lang="ru-RU" sz="3200" smtClean="0">
              <a:latin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-2196752" y="1019176"/>
          <a:ext cx="13825538" cy="551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135937" cy="2736726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uk-UA" sz="2400" dirty="0" smtClean="0"/>
              <a:t>		Все більшої популярності </a:t>
            </a:r>
            <a:r>
              <a:rPr lang="uk-UA" sz="2400" dirty="0" smtClean="0"/>
              <a:t>набирають </a:t>
            </a:r>
            <a:r>
              <a:rPr lang="uk-UA" sz="2400" dirty="0" smtClean="0"/>
              <a:t>нетрадиційні форми методичної роботи </a:t>
            </a:r>
            <a:r>
              <a:rPr lang="uk-UA" sz="2400" dirty="0" smtClean="0"/>
              <a:t>з учителями </a:t>
            </a:r>
            <a:r>
              <a:rPr lang="uk-UA" sz="2400" dirty="0" smtClean="0"/>
              <a:t>початкових класів, що дозволяють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 формувати мотивацію професійного зростання та самовдосконалення </a:t>
            </a:r>
            <a:r>
              <a:rPr lang="uk-UA" sz="2400" dirty="0" smtClean="0"/>
              <a:t>вчителів, </a:t>
            </a:r>
            <a:endParaRPr lang="uk-UA" sz="2400" dirty="0" smtClean="0"/>
          </a:p>
          <a:p>
            <a:pPr>
              <a:lnSpc>
                <a:spcPct val="90000"/>
              </a:lnSpc>
            </a:pPr>
            <a:r>
              <a:rPr lang="uk-UA" sz="2400" dirty="0" smtClean="0"/>
              <a:t>розвивати ініціативу, креативність, 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активізувати роботу й захоплювати.</a:t>
            </a:r>
            <a:r>
              <a:rPr lang="ru-RU" sz="2400" dirty="0" smtClean="0"/>
              <a:t> </a:t>
            </a:r>
          </a:p>
        </p:txBody>
      </p:sp>
      <p:pic>
        <p:nvPicPr>
          <p:cNvPr id="4" name="Рисунок 3" descr="DSC01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428417"/>
            <a:ext cx="3960440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3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140968"/>
            <a:ext cx="4032448" cy="323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465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 У багатьох країнах світу професійна успішність вже давно є однією з найбільш значущих соціокультурних установок людини, універсальним мотивом професійної самоідентифікації особистості.</vt:lpstr>
      <vt:lpstr> Розвитку успішності вчителя початкових класів навчальних закладів міста Калуша сприяє відповідно організована науково-методична робота,  спрямована на: </vt:lpstr>
      <vt:lpstr>УМОВИ  ПРОФЕСІЙНОЇ УСПІШНОСТІ ВЧИТЕЛЯ: </vt:lpstr>
      <vt:lpstr>Основною метою науково-методичної роботи з вчителями початкових класів міста Калуша є </vt:lpstr>
      <vt:lpstr>Модель реалізації науково-методичної проблеми</vt:lpstr>
      <vt:lpstr>Презентация PowerPoint</vt:lpstr>
      <vt:lpstr>Інновації в методичній роботі</vt:lpstr>
      <vt:lpstr>Презентация PowerPoint</vt:lpstr>
      <vt:lpstr>Нетрадиційні форми методичної роботи з вчителями початкових класів міста Калуша</vt:lpstr>
      <vt:lpstr>Презентация PowerPoint</vt:lpstr>
      <vt:lpstr>У творчій лабораторії вчителі обирають теми із запропонованих, що реалізовуватимуть у практичній роботі: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22</cp:revision>
  <dcterms:created xsi:type="dcterms:W3CDTF">2013-08-18T07:43:00Z</dcterms:created>
  <dcterms:modified xsi:type="dcterms:W3CDTF">2014-09-04T12:38:26Z</dcterms:modified>
</cp:coreProperties>
</file>