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419" r:id="rId2"/>
    <p:sldId id="552" r:id="rId3"/>
    <p:sldId id="555" r:id="rId4"/>
    <p:sldId id="553" r:id="rId5"/>
    <p:sldId id="554" r:id="rId6"/>
    <p:sldId id="560" r:id="rId7"/>
    <p:sldId id="558" r:id="rId8"/>
    <p:sldId id="557" r:id="rId9"/>
    <p:sldId id="559" r:id="rId10"/>
    <p:sldId id="563" r:id="rId11"/>
    <p:sldId id="564" r:id="rId12"/>
    <p:sldId id="565" r:id="rId13"/>
    <p:sldId id="567" r:id="rId14"/>
    <p:sldId id="576" r:id="rId15"/>
    <p:sldId id="570" r:id="rId16"/>
    <p:sldId id="568" r:id="rId17"/>
    <p:sldId id="573" r:id="rId18"/>
    <p:sldId id="519" r:id="rId1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FF00"/>
    <a:srgbClr val="FF6600"/>
    <a:srgbClr val="CC6600"/>
    <a:srgbClr val="006600"/>
    <a:srgbClr val="99FF99"/>
    <a:srgbClr val="FF0000"/>
    <a:srgbClr val="FF99FF"/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08" autoAdjust="0"/>
    <p:restoredTop sz="94718" autoAdjust="0"/>
  </p:normalViewPr>
  <p:slideViewPr>
    <p:cSldViewPr>
      <p:cViewPr>
        <p:scale>
          <a:sx n="70" d="100"/>
          <a:sy n="70" d="100"/>
        </p:scale>
        <p:origin x="-1146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34" y="-96"/>
      </p:cViewPr>
      <p:guideLst>
        <p:guide orient="horz" pos="3126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F3F7CD-2AB4-4996-8FB8-2A85EF492567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ACC329-29A9-423E-BEB1-26F6A3C17314}">
      <dgm:prSet phldrT="[Текст]" custT="1"/>
      <dgm:spPr>
        <a:solidFill>
          <a:srgbClr val="99FF99"/>
        </a:solidFill>
      </dgm:spPr>
      <dgm:t>
        <a:bodyPr/>
        <a:lstStyle/>
        <a:p>
          <a:r>
            <a:rPr lang="uk-UA" sz="2000" b="1" dirty="0" smtClean="0">
              <a:solidFill>
                <a:schemeClr val="bg2"/>
              </a:solidFill>
            </a:rPr>
            <a:t>Наукове знання</a:t>
          </a:r>
          <a:endParaRPr lang="ru-RU" sz="2000" b="1" dirty="0">
            <a:solidFill>
              <a:schemeClr val="bg2"/>
            </a:solidFill>
          </a:endParaRPr>
        </a:p>
      </dgm:t>
    </dgm:pt>
    <dgm:pt modelId="{2B0FBED1-E710-4B5E-8374-442ADBD16BB3}" type="parTrans" cxnId="{BF168700-6027-4236-A28A-406B739D6F60}">
      <dgm:prSet/>
      <dgm:spPr/>
      <dgm:t>
        <a:bodyPr/>
        <a:lstStyle/>
        <a:p>
          <a:endParaRPr lang="ru-RU"/>
        </a:p>
      </dgm:t>
    </dgm:pt>
    <dgm:pt modelId="{7CDAB89F-4127-44D3-90C4-2867042EBB7E}" type="sibTrans" cxnId="{BF168700-6027-4236-A28A-406B739D6F60}">
      <dgm:prSet/>
      <dgm:spPr/>
      <dgm:t>
        <a:bodyPr/>
        <a:lstStyle/>
        <a:p>
          <a:endParaRPr lang="ru-RU"/>
        </a:p>
      </dgm:t>
    </dgm:pt>
    <dgm:pt modelId="{A18E2B51-69E4-4536-9E99-BDBA8FFC0044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uk-UA" b="1" dirty="0" smtClean="0">
              <a:solidFill>
                <a:schemeClr val="bg2"/>
              </a:solidFill>
            </a:rPr>
            <a:t>Освіта</a:t>
          </a:r>
          <a:endParaRPr lang="ru-RU" b="1" dirty="0">
            <a:solidFill>
              <a:schemeClr val="bg2"/>
            </a:solidFill>
          </a:endParaRPr>
        </a:p>
      </dgm:t>
    </dgm:pt>
    <dgm:pt modelId="{DCCC388D-B28A-4F54-BC29-CB1B71273C04}" type="parTrans" cxnId="{9BF0E848-4EC9-4B72-9FB6-BEBE09846C1E}">
      <dgm:prSet/>
      <dgm:spPr/>
      <dgm:t>
        <a:bodyPr/>
        <a:lstStyle/>
        <a:p>
          <a:endParaRPr lang="ru-RU"/>
        </a:p>
      </dgm:t>
    </dgm:pt>
    <dgm:pt modelId="{53984053-DFDF-4F2B-B71F-D94678F8D14B}" type="sibTrans" cxnId="{9BF0E848-4EC9-4B72-9FB6-BEBE09846C1E}">
      <dgm:prSet/>
      <dgm:spPr/>
      <dgm:t>
        <a:bodyPr/>
        <a:lstStyle/>
        <a:p>
          <a:endParaRPr lang="ru-RU"/>
        </a:p>
      </dgm:t>
    </dgm:pt>
    <dgm:pt modelId="{71F11472-7C15-4424-9BEC-151652FB9D4C}" type="pres">
      <dgm:prSet presAssocID="{8EF3F7CD-2AB4-4996-8FB8-2A85EF49256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781D64-9184-44FA-8B9D-6EA03251E7BC}" type="pres">
      <dgm:prSet presAssocID="{4BACC329-29A9-423E-BEB1-26F6A3C17314}" presName="arrow" presStyleLbl="node1" presStyleIdx="0" presStyleCnt="2" custScaleX="38396" custScaleY="61224" custRadScaleRad="124213" custRadScaleInc="6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9D0C1E-DC7D-4FF9-9585-0DA3AA4487CF}" type="pres">
      <dgm:prSet presAssocID="{A18E2B51-69E4-4536-9E99-BDBA8FFC0044}" presName="arrow" presStyleLbl="node1" presStyleIdx="1" presStyleCnt="2" custScaleX="36476" custScaleY="56425" custRadScaleRad="124716" custRadScaleInc="-68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4A5924-F99F-4257-99AE-2BC507012395}" type="presOf" srcId="{A18E2B51-69E4-4536-9E99-BDBA8FFC0044}" destId="{799D0C1E-DC7D-4FF9-9585-0DA3AA4487CF}" srcOrd="0" destOrd="0" presId="urn:microsoft.com/office/officeart/2005/8/layout/arrow5"/>
    <dgm:cxn modelId="{B8BAB247-A1D3-4A8F-B96A-C2CC47BA06C7}" type="presOf" srcId="{8EF3F7CD-2AB4-4996-8FB8-2A85EF492567}" destId="{71F11472-7C15-4424-9BEC-151652FB9D4C}" srcOrd="0" destOrd="0" presId="urn:microsoft.com/office/officeart/2005/8/layout/arrow5"/>
    <dgm:cxn modelId="{9BF0E848-4EC9-4B72-9FB6-BEBE09846C1E}" srcId="{8EF3F7CD-2AB4-4996-8FB8-2A85EF492567}" destId="{A18E2B51-69E4-4536-9E99-BDBA8FFC0044}" srcOrd="1" destOrd="0" parTransId="{DCCC388D-B28A-4F54-BC29-CB1B71273C04}" sibTransId="{53984053-DFDF-4F2B-B71F-D94678F8D14B}"/>
    <dgm:cxn modelId="{BF168700-6027-4236-A28A-406B739D6F60}" srcId="{8EF3F7CD-2AB4-4996-8FB8-2A85EF492567}" destId="{4BACC329-29A9-423E-BEB1-26F6A3C17314}" srcOrd="0" destOrd="0" parTransId="{2B0FBED1-E710-4B5E-8374-442ADBD16BB3}" sibTransId="{7CDAB89F-4127-44D3-90C4-2867042EBB7E}"/>
    <dgm:cxn modelId="{708AEEF1-A56D-4482-B742-EA8E4BFAFFAC}" type="presOf" srcId="{4BACC329-29A9-423E-BEB1-26F6A3C17314}" destId="{C6781D64-9184-44FA-8B9D-6EA03251E7BC}" srcOrd="0" destOrd="0" presId="urn:microsoft.com/office/officeart/2005/8/layout/arrow5"/>
    <dgm:cxn modelId="{ECE9C163-C0F1-45C5-AE3D-E0B6B30B2FD0}" type="presParOf" srcId="{71F11472-7C15-4424-9BEC-151652FB9D4C}" destId="{C6781D64-9184-44FA-8B9D-6EA03251E7BC}" srcOrd="0" destOrd="0" presId="urn:microsoft.com/office/officeart/2005/8/layout/arrow5"/>
    <dgm:cxn modelId="{C5384A14-4659-4E90-B828-1E08F320EDC9}" type="presParOf" srcId="{71F11472-7C15-4424-9BEC-151652FB9D4C}" destId="{799D0C1E-DC7D-4FF9-9585-0DA3AA4487CF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6C59AA-8671-4BB4-9C90-802AEB280001}" type="doc">
      <dgm:prSet loTypeId="urn:microsoft.com/office/officeart/2005/8/layout/hList7#1" loCatId="process" qsTypeId="urn:microsoft.com/office/officeart/2005/8/quickstyle/simple1" qsCatId="simple" csTypeId="urn:microsoft.com/office/officeart/2005/8/colors/accent1_2" csCatId="accent1" phldr="1"/>
      <dgm:spPr/>
    </dgm:pt>
    <dgm:pt modelId="{90851907-680B-455E-A630-8D32BA955E2C}">
      <dgm:prSet phldrT="[Текст]" custT="1"/>
      <dgm:spPr>
        <a:solidFill>
          <a:srgbClr val="99FF99"/>
        </a:solidFill>
      </dgm:spPr>
      <dgm:t>
        <a:bodyPr/>
        <a:lstStyle/>
        <a:p>
          <a:r>
            <a:rPr lang="uk-UA" sz="2000" b="1" dirty="0" smtClean="0">
              <a:solidFill>
                <a:srgbClr val="006600"/>
              </a:solidFill>
            </a:rPr>
            <a:t>Науковий</a:t>
          </a:r>
          <a:endParaRPr lang="ru-RU" sz="2000" b="1" dirty="0">
            <a:solidFill>
              <a:srgbClr val="006600"/>
            </a:solidFill>
          </a:endParaRPr>
        </a:p>
      </dgm:t>
    </dgm:pt>
    <dgm:pt modelId="{DE64BA98-E76B-49AD-9512-7C63FC34D68E}" type="parTrans" cxnId="{C29F00A8-DD20-4EED-B301-2E2C9B34AC60}">
      <dgm:prSet/>
      <dgm:spPr/>
      <dgm:t>
        <a:bodyPr/>
        <a:lstStyle/>
        <a:p>
          <a:endParaRPr lang="ru-RU"/>
        </a:p>
      </dgm:t>
    </dgm:pt>
    <dgm:pt modelId="{DEACEC5F-62E0-43BF-9128-4C8F9753E492}" type="sibTrans" cxnId="{C29F00A8-DD20-4EED-B301-2E2C9B34AC60}">
      <dgm:prSet/>
      <dgm:spPr/>
      <dgm:t>
        <a:bodyPr/>
        <a:lstStyle/>
        <a:p>
          <a:endParaRPr lang="ru-RU"/>
        </a:p>
      </dgm:t>
    </dgm:pt>
    <dgm:pt modelId="{D34F2C02-D2C6-456E-A2C7-E24B0EB56B5A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uk-UA" sz="2000" b="1" dirty="0" smtClean="0">
              <a:solidFill>
                <a:srgbClr val="CC6600"/>
              </a:solidFill>
            </a:rPr>
            <a:t>Процесуально-описовий</a:t>
          </a:r>
          <a:endParaRPr lang="ru-RU" sz="2000" b="1" dirty="0">
            <a:solidFill>
              <a:srgbClr val="CC6600"/>
            </a:solidFill>
          </a:endParaRPr>
        </a:p>
      </dgm:t>
    </dgm:pt>
    <dgm:pt modelId="{B21D383D-76A8-404A-8D96-82983EC0B64E}" type="parTrans" cxnId="{870D091D-3757-4368-999D-564BB056CC28}">
      <dgm:prSet/>
      <dgm:spPr/>
      <dgm:t>
        <a:bodyPr/>
        <a:lstStyle/>
        <a:p>
          <a:endParaRPr lang="ru-RU"/>
        </a:p>
      </dgm:t>
    </dgm:pt>
    <dgm:pt modelId="{3A186241-6C95-40D3-8DC9-57EE0027DC27}" type="sibTrans" cxnId="{870D091D-3757-4368-999D-564BB056CC28}">
      <dgm:prSet/>
      <dgm:spPr/>
      <dgm:t>
        <a:bodyPr/>
        <a:lstStyle/>
        <a:p>
          <a:endParaRPr lang="ru-RU"/>
        </a:p>
      </dgm:t>
    </dgm:pt>
    <dgm:pt modelId="{6695CB37-8144-491D-88D7-66BAD16C0380}">
      <dgm:prSet phldrT="[Текст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uk-UA" b="1" dirty="0" smtClean="0">
              <a:solidFill>
                <a:srgbClr val="FF6600"/>
              </a:solidFill>
            </a:rPr>
            <a:t>Процесуально-дійовий</a:t>
          </a:r>
          <a:endParaRPr lang="ru-RU" b="1" dirty="0">
            <a:solidFill>
              <a:srgbClr val="FF6600"/>
            </a:solidFill>
          </a:endParaRPr>
        </a:p>
      </dgm:t>
    </dgm:pt>
    <dgm:pt modelId="{195DBAAA-DCDF-4D6F-974F-D244FEC3E77B}" type="parTrans" cxnId="{906FCABB-3AC7-4CEE-B073-DFB1AEE0B313}">
      <dgm:prSet/>
      <dgm:spPr/>
      <dgm:t>
        <a:bodyPr/>
        <a:lstStyle/>
        <a:p>
          <a:endParaRPr lang="ru-RU"/>
        </a:p>
      </dgm:t>
    </dgm:pt>
    <dgm:pt modelId="{6E0BDE2F-9E55-4BAB-B745-7DEFAA3D98BE}" type="sibTrans" cxnId="{906FCABB-3AC7-4CEE-B073-DFB1AEE0B313}">
      <dgm:prSet/>
      <dgm:spPr/>
      <dgm:t>
        <a:bodyPr/>
        <a:lstStyle/>
        <a:p>
          <a:endParaRPr lang="ru-RU"/>
        </a:p>
      </dgm:t>
    </dgm:pt>
    <dgm:pt modelId="{7FCFA9C2-C953-43B6-A9EA-927E225F1512}" type="pres">
      <dgm:prSet presAssocID="{8E6C59AA-8671-4BB4-9C90-802AEB280001}" presName="Name0" presStyleCnt="0">
        <dgm:presLayoutVars>
          <dgm:dir/>
          <dgm:resizeHandles val="exact"/>
        </dgm:presLayoutVars>
      </dgm:prSet>
      <dgm:spPr/>
    </dgm:pt>
    <dgm:pt modelId="{37969057-B039-4B1F-A724-EAF4DCEA1F8A}" type="pres">
      <dgm:prSet presAssocID="{8E6C59AA-8671-4BB4-9C90-802AEB280001}" presName="fgShape" presStyleLbl="fgShp" presStyleIdx="0" presStyleCnt="1" custScaleY="142603" custLinFactNeighborX="-74" custLinFactNeighborY="810"/>
      <dgm:spPr/>
    </dgm:pt>
    <dgm:pt modelId="{86ADBC3F-D476-4001-A4F0-4CB10340E43F}" type="pres">
      <dgm:prSet presAssocID="{8E6C59AA-8671-4BB4-9C90-802AEB280001}" presName="linComp" presStyleCnt="0"/>
      <dgm:spPr/>
    </dgm:pt>
    <dgm:pt modelId="{07CB8987-DC21-4E67-8286-CCF9FA8DB786}" type="pres">
      <dgm:prSet presAssocID="{90851907-680B-455E-A630-8D32BA955E2C}" presName="compNode" presStyleCnt="0"/>
      <dgm:spPr/>
    </dgm:pt>
    <dgm:pt modelId="{6F0FCAAE-98F9-41DF-AFE1-4F7ABA8953BA}" type="pres">
      <dgm:prSet presAssocID="{90851907-680B-455E-A630-8D32BA955E2C}" presName="bkgdShape" presStyleLbl="node1" presStyleIdx="0" presStyleCnt="3"/>
      <dgm:spPr/>
      <dgm:t>
        <a:bodyPr/>
        <a:lstStyle/>
        <a:p>
          <a:endParaRPr lang="ru-RU"/>
        </a:p>
      </dgm:t>
    </dgm:pt>
    <dgm:pt modelId="{31EB4054-793C-467F-BDDA-72FB0241A8F9}" type="pres">
      <dgm:prSet presAssocID="{90851907-680B-455E-A630-8D32BA955E2C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2B02BB-3D2F-4524-97BC-CD1CC8AFF7FA}" type="pres">
      <dgm:prSet presAssocID="{90851907-680B-455E-A630-8D32BA955E2C}" presName="invisiNode" presStyleLbl="node1" presStyleIdx="0" presStyleCnt="3"/>
      <dgm:spPr/>
    </dgm:pt>
    <dgm:pt modelId="{2069D1CF-E821-4278-B3EC-11CDEAB1EC78}" type="pres">
      <dgm:prSet presAssocID="{90851907-680B-455E-A630-8D32BA955E2C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FDD8309-7FFD-4E0D-9140-9D1C15B011A1}" type="pres">
      <dgm:prSet presAssocID="{DEACEC5F-62E0-43BF-9128-4C8F9753E49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A481281-75C4-4DEB-A1B7-F641659150C1}" type="pres">
      <dgm:prSet presAssocID="{D34F2C02-D2C6-456E-A2C7-E24B0EB56B5A}" presName="compNode" presStyleCnt="0"/>
      <dgm:spPr/>
    </dgm:pt>
    <dgm:pt modelId="{ADE0A90B-FC57-4F7B-ACD8-C80847647B37}" type="pres">
      <dgm:prSet presAssocID="{D34F2C02-D2C6-456E-A2C7-E24B0EB56B5A}" presName="bkgdShape" presStyleLbl="node1" presStyleIdx="1" presStyleCnt="3" custLinFactNeighborX="-625" custLinFactNeighborY="-498"/>
      <dgm:spPr/>
      <dgm:t>
        <a:bodyPr/>
        <a:lstStyle/>
        <a:p>
          <a:endParaRPr lang="ru-RU"/>
        </a:p>
      </dgm:t>
    </dgm:pt>
    <dgm:pt modelId="{0F51A2FC-356B-4F91-9CF9-27976AFEC057}" type="pres">
      <dgm:prSet presAssocID="{D34F2C02-D2C6-456E-A2C7-E24B0EB56B5A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54C77F-EA4B-41D2-AC76-316D43A85309}" type="pres">
      <dgm:prSet presAssocID="{D34F2C02-D2C6-456E-A2C7-E24B0EB56B5A}" presName="invisiNode" presStyleLbl="node1" presStyleIdx="1" presStyleCnt="3"/>
      <dgm:spPr/>
    </dgm:pt>
    <dgm:pt modelId="{29AFD3AA-221C-4D5F-AFAD-5973A7F93567}" type="pres">
      <dgm:prSet presAssocID="{D34F2C02-D2C6-456E-A2C7-E24B0EB56B5A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4FAB5C9-B6E1-4439-B27F-E582E832CCF0}" type="pres">
      <dgm:prSet presAssocID="{3A186241-6C95-40D3-8DC9-57EE0027DC27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B4A8005-9447-4ADE-A057-743614E3B69E}" type="pres">
      <dgm:prSet presAssocID="{6695CB37-8144-491D-88D7-66BAD16C0380}" presName="compNode" presStyleCnt="0"/>
      <dgm:spPr/>
    </dgm:pt>
    <dgm:pt modelId="{6866E50B-494C-4FE0-BC9A-DAB9C498F9D9}" type="pres">
      <dgm:prSet presAssocID="{6695CB37-8144-491D-88D7-66BAD16C0380}" presName="bkgdShape" presStyleLbl="node1" presStyleIdx="2" presStyleCnt="3"/>
      <dgm:spPr/>
      <dgm:t>
        <a:bodyPr/>
        <a:lstStyle/>
        <a:p>
          <a:endParaRPr lang="ru-RU"/>
        </a:p>
      </dgm:t>
    </dgm:pt>
    <dgm:pt modelId="{FD38FFB6-12EE-4BC3-8E44-3307947FA7D4}" type="pres">
      <dgm:prSet presAssocID="{6695CB37-8144-491D-88D7-66BAD16C0380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EA8CF-7A62-4416-BF02-81A4121EFA9E}" type="pres">
      <dgm:prSet presAssocID="{6695CB37-8144-491D-88D7-66BAD16C0380}" presName="invisiNode" presStyleLbl="node1" presStyleIdx="2" presStyleCnt="3"/>
      <dgm:spPr/>
    </dgm:pt>
    <dgm:pt modelId="{B0D208B8-D9A3-44A8-8808-A1C9D859AAED}" type="pres">
      <dgm:prSet presAssocID="{6695CB37-8144-491D-88D7-66BAD16C0380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8B3F1A5F-F33F-4E85-BB7A-1187352E5FAF}" type="presOf" srcId="{90851907-680B-455E-A630-8D32BA955E2C}" destId="{31EB4054-793C-467F-BDDA-72FB0241A8F9}" srcOrd="1" destOrd="0" presId="urn:microsoft.com/office/officeart/2005/8/layout/hList7#1"/>
    <dgm:cxn modelId="{32B936F9-81C9-460E-B032-3FC81F4A3B9A}" type="presOf" srcId="{D34F2C02-D2C6-456E-A2C7-E24B0EB56B5A}" destId="{0F51A2FC-356B-4F91-9CF9-27976AFEC057}" srcOrd="1" destOrd="0" presId="urn:microsoft.com/office/officeart/2005/8/layout/hList7#1"/>
    <dgm:cxn modelId="{05909F8B-9E44-431D-A421-7ED34F666445}" type="presOf" srcId="{8E6C59AA-8671-4BB4-9C90-802AEB280001}" destId="{7FCFA9C2-C953-43B6-A9EA-927E225F1512}" srcOrd="0" destOrd="0" presId="urn:microsoft.com/office/officeart/2005/8/layout/hList7#1"/>
    <dgm:cxn modelId="{F8DDC6B1-978F-44FF-A2FE-9A58FD6A4DA3}" type="presOf" srcId="{3A186241-6C95-40D3-8DC9-57EE0027DC27}" destId="{F4FAB5C9-B6E1-4439-B27F-E582E832CCF0}" srcOrd="0" destOrd="0" presId="urn:microsoft.com/office/officeart/2005/8/layout/hList7#1"/>
    <dgm:cxn modelId="{870D091D-3757-4368-999D-564BB056CC28}" srcId="{8E6C59AA-8671-4BB4-9C90-802AEB280001}" destId="{D34F2C02-D2C6-456E-A2C7-E24B0EB56B5A}" srcOrd="1" destOrd="0" parTransId="{B21D383D-76A8-404A-8D96-82983EC0B64E}" sibTransId="{3A186241-6C95-40D3-8DC9-57EE0027DC27}"/>
    <dgm:cxn modelId="{906FCABB-3AC7-4CEE-B073-DFB1AEE0B313}" srcId="{8E6C59AA-8671-4BB4-9C90-802AEB280001}" destId="{6695CB37-8144-491D-88D7-66BAD16C0380}" srcOrd="2" destOrd="0" parTransId="{195DBAAA-DCDF-4D6F-974F-D244FEC3E77B}" sibTransId="{6E0BDE2F-9E55-4BAB-B745-7DEFAA3D98BE}"/>
    <dgm:cxn modelId="{330B114D-6B98-46E1-AC22-DC4F3503AF2F}" type="presOf" srcId="{D34F2C02-D2C6-456E-A2C7-E24B0EB56B5A}" destId="{ADE0A90B-FC57-4F7B-ACD8-C80847647B37}" srcOrd="0" destOrd="0" presId="urn:microsoft.com/office/officeart/2005/8/layout/hList7#1"/>
    <dgm:cxn modelId="{D773CB63-7893-4DDB-A949-F9AFC07E68EA}" type="presOf" srcId="{90851907-680B-455E-A630-8D32BA955E2C}" destId="{6F0FCAAE-98F9-41DF-AFE1-4F7ABA8953BA}" srcOrd="0" destOrd="0" presId="urn:microsoft.com/office/officeart/2005/8/layout/hList7#1"/>
    <dgm:cxn modelId="{8AF69869-C500-468D-B969-A4056C8298A9}" type="presOf" srcId="{DEACEC5F-62E0-43BF-9128-4C8F9753E492}" destId="{8FDD8309-7FFD-4E0D-9140-9D1C15B011A1}" srcOrd="0" destOrd="0" presId="urn:microsoft.com/office/officeart/2005/8/layout/hList7#1"/>
    <dgm:cxn modelId="{4016B2F6-9015-4BA1-AD74-22B9E00EF667}" type="presOf" srcId="{6695CB37-8144-491D-88D7-66BAD16C0380}" destId="{6866E50B-494C-4FE0-BC9A-DAB9C498F9D9}" srcOrd="0" destOrd="0" presId="urn:microsoft.com/office/officeart/2005/8/layout/hList7#1"/>
    <dgm:cxn modelId="{C29F00A8-DD20-4EED-B301-2E2C9B34AC60}" srcId="{8E6C59AA-8671-4BB4-9C90-802AEB280001}" destId="{90851907-680B-455E-A630-8D32BA955E2C}" srcOrd="0" destOrd="0" parTransId="{DE64BA98-E76B-49AD-9512-7C63FC34D68E}" sibTransId="{DEACEC5F-62E0-43BF-9128-4C8F9753E492}"/>
    <dgm:cxn modelId="{48AF0CE5-C6EB-46EC-8BEC-8E40A8728C12}" type="presOf" srcId="{6695CB37-8144-491D-88D7-66BAD16C0380}" destId="{FD38FFB6-12EE-4BC3-8E44-3307947FA7D4}" srcOrd="1" destOrd="0" presId="urn:microsoft.com/office/officeart/2005/8/layout/hList7#1"/>
    <dgm:cxn modelId="{89CD8EBD-AB0E-42B1-BE1C-2394B4B3F42A}" type="presParOf" srcId="{7FCFA9C2-C953-43B6-A9EA-927E225F1512}" destId="{37969057-B039-4B1F-A724-EAF4DCEA1F8A}" srcOrd="0" destOrd="0" presId="urn:microsoft.com/office/officeart/2005/8/layout/hList7#1"/>
    <dgm:cxn modelId="{987AA266-06C0-4BE5-8321-73A4CECCD057}" type="presParOf" srcId="{7FCFA9C2-C953-43B6-A9EA-927E225F1512}" destId="{86ADBC3F-D476-4001-A4F0-4CB10340E43F}" srcOrd="1" destOrd="0" presId="urn:microsoft.com/office/officeart/2005/8/layout/hList7#1"/>
    <dgm:cxn modelId="{9BE03A3E-5F40-40EE-BE62-1DC8B56501AD}" type="presParOf" srcId="{86ADBC3F-D476-4001-A4F0-4CB10340E43F}" destId="{07CB8987-DC21-4E67-8286-CCF9FA8DB786}" srcOrd="0" destOrd="0" presId="urn:microsoft.com/office/officeart/2005/8/layout/hList7#1"/>
    <dgm:cxn modelId="{DF995CDD-1437-4C31-9348-62B69E64A8CC}" type="presParOf" srcId="{07CB8987-DC21-4E67-8286-CCF9FA8DB786}" destId="{6F0FCAAE-98F9-41DF-AFE1-4F7ABA8953BA}" srcOrd="0" destOrd="0" presId="urn:microsoft.com/office/officeart/2005/8/layout/hList7#1"/>
    <dgm:cxn modelId="{55924D75-0A8A-4276-BEF4-5B73A4C9BB10}" type="presParOf" srcId="{07CB8987-DC21-4E67-8286-CCF9FA8DB786}" destId="{31EB4054-793C-467F-BDDA-72FB0241A8F9}" srcOrd="1" destOrd="0" presId="urn:microsoft.com/office/officeart/2005/8/layout/hList7#1"/>
    <dgm:cxn modelId="{5725A551-3477-487A-B1DE-CEDC988C6076}" type="presParOf" srcId="{07CB8987-DC21-4E67-8286-CCF9FA8DB786}" destId="{162B02BB-3D2F-4524-97BC-CD1CC8AFF7FA}" srcOrd="2" destOrd="0" presId="urn:microsoft.com/office/officeart/2005/8/layout/hList7#1"/>
    <dgm:cxn modelId="{1689B663-DA51-45EE-8637-E0589A584A84}" type="presParOf" srcId="{07CB8987-DC21-4E67-8286-CCF9FA8DB786}" destId="{2069D1CF-E821-4278-B3EC-11CDEAB1EC78}" srcOrd="3" destOrd="0" presId="urn:microsoft.com/office/officeart/2005/8/layout/hList7#1"/>
    <dgm:cxn modelId="{3A1B2DB3-7F9B-45CF-8F7E-C0BD2A3F7A3D}" type="presParOf" srcId="{86ADBC3F-D476-4001-A4F0-4CB10340E43F}" destId="{8FDD8309-7FFD-4E0D-9140-9D1C15B011A1}" srcOrd="1" destOrd="0" presId="urn:microsoft.com/office/officeart/2005/8/layout/hList7#1"/>
    <dgm:cxn modelId="{ADFC0471-F133-40A9-B511-A097570D34F1}" type="presParOf" srcId="{86ADBC3F-D476-4001-A4F0-4CB10340E43F}" destId="{BA481281-75C4-4DEB-A1B7-F641659150C1}" srcOrd="2" destOrd="0" presId="urn:microsoft.com/office/officeart/2005/8/layout/hList7#1"/>
    <dgm:cxn modelId="{A4476F37-9403-40BC-BB94-CB429A4A4D48}" type="presParOf" srcId="{BA481281-75C4-4DEB-A1B7-F641659150C1}" destId="{ADE0A90B-FC57-4F7B-ACD8-C80847647B37}" srcOrd="0" destOrd="0" presId="urn:microsoft.com/office/officeart/2005/8/layout/hList7#1"/>
    <dgm:cxn modelId="{FF1739B5-8E1D-436E-A58F-26AC709EA450}" type="presParOf" srcId="{BA481281-75C4-4DEB-A1B7-F641659150C1}" destId="{0F51A2FC-356B-4F91-9CF9-27976AFEC057}" srcOrd="1" destOrd="0" presId="urn:microsoft.com/office/officeart/2005/8/layout/hList7#1"/>
    <dgm:cxn modelId="{658D2E81-BAB0-4B25-8830-1B63D7B4C7C6}" type="presParOf" srcId="{BA481281-75C4-4DEB-A1B7-F641659150C1}" destId="{5D54C77F-EA4B-41D2-AC76-316D43A85309}" srcOrd="2" destOrd="0" presId="urn:microsoft.com/office/officeart/2005/8/layout/hList7#1"/>
    <dgm:cxn modelId="{76124438-8CE6-44AD-8A6B-D81B96A02530}" type="presParOf" srcId="{BA481281-75C4-4DEB-A1B7-F641659150C1}" destId="{29AFD3AA-221C-4D5F-AFAD-5973A7F93567}" srcOrd="3" destOrd="0" presId="urn:microsoft.com/office/officeart/2005/8/layout/hList7#1"/>
    <dgm:cxn modelId="{2BB6E6BD-7C34-44B0-86C9-74C23E77F19C}" type="presParOf" srcId="{86ADBC3F-D476-4001-A4F0-4CB10340E43F}" destId="{F4FAB5C9-B6E1-4439-B27F-E582E832CCF0}" srcOrd="3" destOrd="0" presId="urn:microsoft.com/office/officeart/2005/8/layout/hList7#1"/>
    <dgm:cxn modelId="{5480E36B-E5BB-46A3-B3DC-4EEB7B091A18}" type="presParOf" srcId="{86ADBC3F-D476-4001-A4F0-4CB10340E43F}" destId="{FB4A8005-9447-4ADE-A057-743614E3B69E}" srcOrd="4" destOrd="0" presId="urn:microsoft.com/office/officeart/2005/8/layout/hList7#1"/>
    <dgm:cxn modelId="{203F899C-67B1-4DEF-93A0-D1C47888ADB1}" type="presParOf" srcId="{FB4A8005-9447-4ADE-A057-743614E3B69E}" destId="{6866E50B-494C-4FE0-BC9A-DAB9C498F9D9}" srcOrd="0" destOrd="0" presId="urn:microsoft.com/office/officeart/2005/8/layout/hList7#1"/>
    <dgm:cxn modelId="{7B94A74E-033D-49D0-9AF4-0D4EB59A54FF}" type="presParOf" srcId="{FB4A8005-9447-4ADE-A057-743614E3B69E}" destId="{FD38FFB6-12EE-4BC3-8E44-3307947FA7D4}" srcOrd="1" destOrd="0" presId="urn:microsoft.com/office/officeart/2005/8/layout/hList7#1"/>
    <dgm:cxn modelId="{BA21D70A-63FC-4A45-8B95-A141A6DA6987}" type="presParOf" srcId="{FB4A8005-9447-4ADE-A057-743614E3B69E}" destId="{065EA8CF-7A62-4416-BF02-81A4121EFA9E}" srcOrd="2" destOrd="0" presId="urn:microsoft.com/office/officeart/2005/8/layout/hList7#1"/>
    <dgm:cxn modelId="{38120F0F-6B9E-4B18-9F18-7C8B7CD23D86}" type="presParOf" srcId="{FB4A8005-9447-4ADE-A057-743614E3B69E}" destId="{B0D208B8-D9A3-44A8-8808-A1C9D859AAED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86C584-7E48-42E7-A32B-10BD0A2627EF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03EEB6-CC9F-490A-A3C6-CF3376A5004C}">
      <dgm:prSet phldrT="[Текст]"/>
      <dgm:spPr/>
      <dgm:t>
        <a:bodyPr/>
        <a:lstStyle/>
        <a:p>
          <a:r>
            <a:rPr lang="uk-UA" b="1" dirty="0" smtClean="0">
              <a:solidFill>
                <a:srgbClr val="002060"/>
              </a:solidFill>
            </a:rPr>
            <a:t>Технології наступності</a:t>
          </a:r>
          <a:endParaRPr lang="ru-RU" b="1" dirty="0">
            <a:solidFill>
              <a:srgbClr val="002060"/>
            </a:solidFill>
          </a:endParaRPr>
        </a:p>
      </dgm:t>
    </dgm:pt>
    <dgm:pt modelId="{689597B1-2AB8-4819-9FCA-4A32268A8356}" type="parTrans" cxnId="{84D78F95-8154-4910-BFC8-1056D191E96A}">
      <dgm:prSet/>
      <dgm:spPr/>
      <dgm:t>
        <a:bodyPr/>
        <a:lstStyle/>
        <a:p>
          <a:endParaRPr lang="ru-RU"/>
        </a:p>
      </dgm:t>
    </dgm:pt>
    <dgm:pt modelId="{B9959225-3C10-41E7-B048-0E7A22855F31}" type="sibTrans" cxnId="{84D78F95-8154-4910-BFC8-1056D191E96A}">
      <dgm:prSet/>
      <dgm:spPr/>
      <dgm:t>
        <a:bodyPr/>
        <a:lstStyle/>
        <a:p>
          <a:endParaRPr lang="ru-RU"/>
        </a:p>
      </dgm:t>
    </dgm:pt>
    <dgm:pt modelId="{916FBE59-A29E-4479-B6AF-A6B5DF86A2A9}">
      <dgm:prSet phldrT="[Текст]" custT="1"/>
      <dgm:spPr/>
      <dgm:t>
        <a:bodyPr/>
        <a:lstStyle/>
        <a:p>
          <a:r>
            <a:rPr lang="uk-UA" sz="1800" b="1" dirty="0" err="1" smtClean="0">
              <a:solidFill>
                <a:schemeClr val="bg1"/>
              </a:solidFill>
            </a:rPr>
            <a:t>Інформаційно\</a:t>
          </a:r>
          <a:r>
            <a:rPr lang="uk-UA" sz="1800" b="1" dirty="0" smtClean="0">
              <a:solidFill>
                <a:schemeClr val="bg1"/>
              </a:solidFill>
            </a:rPr>
            <a:t> компетентності</a:t>
          </a:r>
          <a:endParaRPr lang="ru-RU" sz="1800" b="1" dirty="0">
            <a:solidFill>
              <a:schemeClr val="bg1"/>
            </a:solidFill>
          </a:endParaRPr>
        </a:p>
      </dgm:t>
    </dgm:pt>
    <dgm:pt modelId="{40E779BF-821D-4B22-BB89-50C8C3F86049}" type="parTrans" cxnId="{569C4142-247C-4B15-A9E6-45B23C9EA724}">
      <dgm:prSet/>
      <dgm:spPr/>
      <dgm:t>
        <a:bodyPr/>
        <a:lstStyle/>
        <a:p>
          <a:endParaRPr lang="ru-RU"/>
        </a:p>
      </dgm:t>
    </dgm:pt>
    <dgm:pt modelId="{A9E21B20-0936-4A68-933F-347E074AB6F9}" type="sibTrans" cxnId="{569C4142-247C-4B15-A9E6-45B23C9EA724}">
      <dgm:prSet/>
      <dgm:spPr/>
      <dgm:t>
        <a:bodyPr/>
        <a:lstStyle/>
        <a:p>
          <a:endParaRPr lang="ru-RU"/>
        </a:p>
      </dgm:t>
    </dgm:pt>
    <dgm:pt modelId="{DA16FD6A-0D18-4F12-A143-4CA27CA31014}">
      <dgm:prSet phldrT="[Текст]" custT="1"/>
      <dgm:spPr/>
      <dgm:t>
        <a:bodyPr/>
        <a:lstStyle/>
        <a:p>
          <a:r>
            <a:rPr lang="uk-UA" sz="1800" b="1" dirty="0" smtClean="0">
              <a:solidFill>
                <a:schemeClr val="bg1"/>
              </a:solidFill>
            </a:rPr>
            <a:t>Доступності</a:t>
          </a:r>
          <a:endParaRPr lang="ru-RU" sz="1800" b="1" dirty="0">
            <a:solidFill>
              <a:schemeClr val="bg1"/>
            </a:solidFill>
          </a:endParaRPr>
        </a:p>
      </dgm:t>
    </dgm:pt>
    <dgm:pt modelId="{039158BB-541A-4380-8793-6753B0F5636B}" type="parTrans" cxnId="{85067EEF-5ECD-436E-9C23-F136178A115C}">
      <dgm:prSet/>
      <dgm:spPr/>
      <dgm:t>
        <a:bodyPr/>
        <a:lstStyle/>
        <a:p>
          <a:endParaRPr lang="ru-RU"/>
        </a:p>
      </dgm:t>
    </dgm:pt>
    <dgm:pt modelId="{B8AA733A-C5B2-4580-A3D4-952D2B1A19DF}" type="sibTrans" cxnId="{85067EEF-5ECD-436E-9C23-F136178A115C}">
      <dgm:prSet/>
      <dgm:spPr/>
      <dgm:t>
        <a:bodyPr/>
        <a:lstStyle/>
        <a:p>
          <a:endParaRPr lang="ru-RU"/>
        </a:p>
      </dgm:t>
    </dgm:pt>
    <dgm:pt modelId="{C480CB5A-E6B9-4D87-B9A1-4AD7FC77A4B3}">
      <dgm:prSet phldrT="[Текст]" custT="1"/>
      <dgm:spPr/>
      <dgm:t>
        <a:bodyPr/>
        <a:lstStyle/>
        <a:p>
          <a:r>
            <a:rPr lang="uk-UA" sz="1800" b="1" dirty="0" smtClean="0">
              <a:solidFill>
                <a:schemeClr val="bg1"/>
              </a:solidFill>
            </a:rPr>
            <a:t>Відкритості</a:t>
          </a:r>
          <a:endParaRPr lang="ru-RU" sz="1800" b="1" dirty="0">
            <a:solidFill>
              <a:schemeClr val="bg1"/>
            </a:solidFill>
          </a:endParaRPr>
        </a:p>
      </dgm:t>
    </dgm:pt>
    <dgm:pt modelId="{5B65E857-96FF-443B-BF15-D33CF59C476C}" type="parTrans" cxnId="{4092715B-CB3A-465F-BF9B-2C2D5D190612}">
      <dgm:prSet/>
      <dgm:spPr/>
      <dgm:t>
        <a:bodyPr/>
        <a:lstStyle/>
        <a:p>
          <a:endParaRPr lang="ru-RU"/>
        </a:p>
      </dgm:t>
    </dgm:pt>
    <dgm:pt modelId="{62D0FBE3-5BBB-4215-92EF-5C069A524AB2}" type="sibTrans" cxnId="{4092715B-CB3A-465F-BF9B-2C2D5D190612}">
      <dgm:prSet/>
      <dgm:spPr/>
      <dgm:t>
        <a:bodyPr/>
        <a:lstStyle/>
        <a:p>
          <a:endParaRPr lang="ru-RU"/>
        </a:p>
      </dgm:t>
    </dgm:pt>
    <dgm:pt modelId="{9BC68A03-D61A-4ABC-9DF2-CB7E17E88F26}">
      <dgm:prSet phldrT="[Текст]" custT="1"/>
      <dgm:spPr/>
      <dgm:t>
        <a:bodyPr/>
        <a:lstStyle/>
        <a:p>
          <a:r>
            <a:rPr lang="uk-UA" sz="1800" b="1" dirty="0" smtClean="0">
              <a:solidFill>
                <a:schemeClr val="bg1"/>
              </a:solidFill>
            </a:rPr>
            <a:t>Системності</a:t>
          </a:r>
          <a:endParaRPr lang="ru-RU" sz="1800" b="1" dirty="0">
            <a:solidFill>
              <a:schemeClr val="bg1"/>
            </a:solidFill>
          </a:endParaRPr>
        </a:p>
      </dgm:t>
    </dgm:pt>
    <dgm:pt modelId="{8CB7EF42-8415-41D4-8491-0D428395D9C5}" type="parTrans" cxnId="{ED43FB6B-7D2D-459F-8D33-557A9DF0960D}">
      <dgm:prSet/>
      <dgm:spPr/>
      <dgm:t>
        <a:bodyPr/>
        <a:lstStyle/>
        <a:p>
          <a:endParaRPr lang="ru-RU"/>
        </a:p>
      </dgm:t>
    </dgm:pt>
    <dgm:pt modelId="{3EB04E62-6706-4FE0-AE59-5E6C33256A77}" type="sibTrans" cxnId="{ED43FB6B-7D2D-459F-8D33-557A9DF0960D}">
      <dgm:prSet/>
      <dgm:spPr/>
      <dgm:t>
        <a:bodyPr/>
        <a:lstStyle/>
        <a:p>
          <a:endParaRPr lang="ru-RU"/>
        </a:p>
      </dgm:t>
    </dgm:pt>
    <dgm:pt modelId="{E4771DD4-F539-401E-87FE-F770F02ED7DB}">
      <dgm:prSet custT="1"/>
      <dgm:spPr/>
      <dgm:t>
        <a:bodyPr/>
        <a:lstStyle/>
        <a:p>
          <a:r>
            <a:rPr lang="uk-UA" sz="1800" b="1" dirty="0" err="1" smtClean="0">
              <a:solidFill>
                <a:schemeClr val="bg1"/>
              </a:solidFill>
            </a:rPr>
            <a:t>Проблематизації</a:t>
          </a:r>
          <a:endParaRPr lang="ru-RU" sz="1800" b="1" dirty="0">
            <a:solidFill>
              <a:schemeClr val="bg1"/>
            </a:solidFill>
          </a:endParaRPr>
        </a:p>
      </dgm:t>
    </dgm:pt>
    <dgm:pt modelId="{30659751-4BD5-48C1-B819-0A39197812BD}" type="parTrans" cxnId="{B03CA080-3BC4-486B-BDA0-E01240D80A9B}">
      <dgm:prSet/>
      <dgm:spPr/>
      <dgm:t>
        <a:bodyPr/>
        <a:lstStyle/>
        <a:p>
          <a:endParaRPr lang="ru-RU"/>
        </a:p>
      </dgm:t>
    </dgm:pt>
    <dgm:pt modelId="{6C93FE87-4BC1-4DD1-A72F-B771D514C024}" type="sibTrans" cxnId="{B03CA080-3BC4-486B-BDA0-E01240D80A9B}">
      <dgm:prSet/>
      <dgm:spPr/>
      <dgm:t>
        <a:bodyPr/>
        <a:lstStyle/>
        <a:p>
          <a:endParaRPr lang="ru-RU"/>
        </a:p>
      </dgm:t>
    </dgm:pt>
    <dgm:pt modelId="{B488AE0C-F092-4ECA-B8EE-D5D9F5EA0353}">
      <dgm:prSet custT="1"/>
      <dgm:spPr/>
      <dgm:t>
        <a:bodyPr/>
        <a:lstStyle/>
        <a:p>
          <a:r>
            <a:rPr lang="uk-UA" sz="1800" b="1" dirty="0" smtClean="0">
              <a:solidFill>
                <a:schemeClr val="bg1"/>
              </a:solidFill>
            </a:rPr>
            <a:t>Успішності</a:t>
          </a:r>
          <a:endParaRPr lang="ru-RU" sz="1800" b="1" dirty="0">
            <a:solidFill>
              <a:schemeClr val="bg1"/>
            </a:solidFill>
          </a:endParaRPr>
        </a:p>
      </dgm:t>
    </dgm:pt>
    <dgm:pt modelId="{2B01A3CF-740E-44AF-BAAC-6CF484AC8D93}" type="parTrans" cxnId="{A652625A-435B-4474-87F2-A8F4B0ECD462}">
      <dgm:prSet/>
      <dgm:spPr/>
      <dgm:t>
        <a:bodyPr/>
        <a:lstStyle/>
        <a:p>
          <a:endParaRPr lang="ru-RU"/>
        </a:p>
      </dgm:t>
    </dgm:pt>
    <dgm:pt modelId="{5BF97C58-8A3E-4FA9-9D4B-11463EA60878}" type="sibTrans" cxnId="{A652625A-435B-4474-87F2-A8F4B0ECD462}">
      <dgm:prSet/>
      <dgm:spPr/>
      <dgm:t>
        <a:bodyPr/>
        <a:lstStyle/>
        <a:p>
          <a:endParaRPr lang="ru-RU"/>
        </a:p>
      </dgm:t>
    </dgm:pt>
    <dgm:pt modelId="{6F0C54C3-4B8D-4B9C-A5ED-D71F9376E771}">
      <dgm:prSet custT="1"/>
      <dgm:spPr/>
      <dgm:t>
        <a:bodyPr/>
        <a:lstStyle/>
        <a:p>
          <a:r>
            <a:rPr lang="uk-UA" sz="1800" b="1" dirty="0" smtClean="0">
              <a:solidFill>
                <a:schemeClr val="bg1"/>
              </a:solidFill>
            </a:rPr>
            <a:t>Динамічності</a:t>
          </a:r>
          <a:endParaRPr lang="ru-RU" sz="1800" b="1" dirty="0">
            <a:solidFill>
              <a:schemeClr val="bg1"/>
            </a:solidFill>
          </a:endParaRPr>
        </a:p>
      </dgm:t>
    </dgm:pt>
    <dgm:pt modelId="{F5DCFE7D-3C95-425F-8954-3AECC0BD530D}" type="parTrans" cxnId="{5B8A954B-070C-4C84-BDCB-9F03A7277E50}">
      <dgm:prSet/>
      <dgm:spPr/>
      <dgm:t>
        <a:bodyPr/>
        <a:lstStyle/>
        <a:p>
          <a:endParaRPr lang="ru-RU"/>
        </a:p>
      </dgm:t>
    </dgm:pt>
    <dgm:pt modelId="{9625237E-113D-4A7A-A127-159C8FEA0EF2}" type="sibTrans" cxnId="{5B8A954B-070C-4C84-BDCB-9F03A7277E50}">
      <dgm:prSet/>
      <dgm:spPr/>
      <dgm:t>
        <a:bodyPr/>
        <a:lstStyle/>
        <a:p>
          <a:endParaRPr lang="ru-RU"/>
        </a:p>
      </dgm:t>
    </dgm:pt>
    <dgm:pt modelId="{90E0E077-E846-4AD8-8F98-964214E27C31}">
      <dgm:prSet custT="1"/>
      <dgm:spPr/>
      <dgm:t>
        <a:bodyPr/>
        <a:lstStyle/>
        <a:p>
          <a:r>
            <a:rPr lang="uk-UA" sz="1800" b="1" dirty="0" err="1" smtClean="0">
              <a:solidFill>
                <a:schemeClr val="bg1"/>
              </a:solidFill>
            </a:rPr>
            <a:t>Психо-логіза-ції</a:t>
          </a:r>
          <a:endParaRPr lang="ru-RU" sz="900" dirty="0"/>
        </a:p>
      </dgm:t>
    </dgm:pt>
    <dgm:pt modelId="{A8F30840-3279-4F07-8EFF-EB7CAA0CEA93}" type="parTrans" cxnId="{40671291-1DF2-4F34-BEB9-CB17A96552E6}">
      <dgm:prSet/>
      <dgm:spPr/>
      <dgm:t>
        <a:bodyPr/>
        <a:lstStyle/>
        <a:p>
          <a:endParaRPr lang="ru-RU"/>
        </a:p>
      </dgm:t>
    </dgm:pt>
    <dgm:pt modelId="{61F60B96-6E1E-4097-8C2E-B203051EF2CF}" type="sibTrans" cxnId="{40671291-1DF2-4F34-BEB9-CB17A96552E6}">
      <dgm:prSet/>
      <dgm:spPr/>
      <dgm:t>
        <a:bodyPr/>
        <a:lstStyle/>
        <a:p>
          <a:endParaRPr lang="ru-RU"/>
        </a:p>
      </dgm:t>
    </dgm:pt>
    <dgm:pt modelId="{8AA100F3-C1EF-4E41-B115-5AAC631076FA}">
      <dgm:prSet custT="1"/>
      <dgm:spPr/>
      <dgm:t>
        <a:bodyPr/>
        <a:lstStyle/>
        <a:p>
          <a:r>
            <a:rPr lang="uk-UA" sz="1800" b="1" dirty="0" smtClean="0">
              <a:solidFill>
                <a:schemeClr val="bg1"/>
              </a:solidFill>
            </a:rPr>
            <a:t>Моніторингу</a:t>
          </a:r>
          <a:endParaRPr lang="ru-RU" sz="1800" b="1" dirty="0">
            <a:solidFill>
              <a:schemeClr val="bg1"/>
            </a:solidFill>
          </a:endParaRPr>
        </a:p>
      </dgm:t>
    </dgm:pt>
    <dgm:pt modelId="{B045C209-5A32-40AE-99AD-0F50F46A60D7}" type="parTrans" cxnId="{DEAF6AC1-64C0-4680-A609-E71EE6332E84}">
      <dgm:prSet/>
      <dgm:spPr/>
      <dgm:t>
        <a:bodyPr/>
        <a:lstStyle/>
        <a:p>
          <a:endParaRPr lang="ru-RU"/>
        </a:p>
      </dgm:t>
    </dgm:pt>
    <dgm:pt modelId="{0CFAB748-9930-4D23-8200-C4F53A8F4B61}" type="sibTrans" cxnId="{DEAF6AC1-64C0-4680-A609-E71EE6332E84}">
      <dgm:prSet/>
      <dgm:spPr/>
      <dgm:t>
        <a:bodyPr/>
        <a:lstStyle/>
        <a:p>
          <a:endParaRPr lang="ru-RU"/>
        </a:p>
      </dgm:t>
    </dgm:pt>
    <dgm:pt modelId="{86F77D90-D08F-40F9-BA3E-32CC9FEDEBBC}" type="pres">
      <dgm:prSet presAssocID="{CA86C584-7E48-42E7-A32B-10BD0A2627E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4BD211-288C-4297-936C-733FD9A84AC4}" type="pres">
      <dgm:prSet presAssocID="{EE03EEB6-CC9F-490A-A3C6-CF3376A5004C}" presName="centerShape" presStyleLbl="node0" presStyleIdx="0" presStyleCnt="1" custScaleX="201155" custScaleY="176053"/>
      <dgm:spPr/>
      <dgm:t>
        <a:bodyPr/>
        <a:lstStyle/>
        <a:p>
          <a:endParaRPr lang="ru-RU"/>
        </a:p>
      </dgm:t>
    </dgm:pt>
    <dgm:pt modelId="{615F8B53-5EFB-46C1-902C-80AB96C775C0}" type="pres">
      <dgm:prSet presAssocID="{40E779BF-821D-4B22-BB89-50C8C3F86049}" presName="Name9" presStyleLbl="parChTrans1D2" presStyleIdx="0" presStyleCnt="9"/>
      <dgm:spPr/>
      <dgm:t>
        <a:bodyPr/>
        <a:lstStyle/>
        <a:p>
          <a:endParaRPr lang="ru-RU"/>
        </a:p>
      </dgm:t>
    </dgm:pt>
    <dgm:pt modelId="{0673746A-47D9-4D44-A9EB-D3AD0E52AEE8}" type="pres">
      <dgm:prSet presAssocID="{40E779BF-821D-4B22-BB89-50C8C3F86049}" presName="connTx" presStyleLbl="parChTrans1D2" presStyleIdx="0" presStyleCnt="9"/>
      <dgm:spPr/>
      <dgm:t>
        <a:bodyPr/>
        <a:lstStyle/>
        <a:p>
          <a:endParaRPr lang="ru-RU"/>
        </a:p>
      </dgm:t>
    </dgm:pt>
    <dgm:pt modelId="{30B29D6B-1426-4965-A615-9DC3E6FAD892}" type="pres">
      <dgm:prSet presAssocID="{916FBE59-A29E-4479-B6AF-A6B5DF86A2A9}" presName="node" presStyleLbl="node1" presStyleIdx="0" presStyleCnt="9" custScaleX="1195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D01281-8CF4-4DA8-9C99-FA39EDFBDB2F}" type="pres">
      <dgm:prSet presAssocID="{039158BB-541A-4380-8793-6753B0F5636B}" presName="Name9" presStyleLbl="parChTrans1D2" presStyleIdx="1" presStyleCnt="9"/>
      <dgm:spPr/>
      <dgm:t>
        <a:bodyPr/>
        <a:lstStyle/>
        <a:p>
          <a:endParaRPr lang="ru-RU"/>
        </a:p>
      </dgm:t>
    </dgm:pt>
    <dgm:pt modelId="{0094E873-1DF5-4BD0-8952-119D5DDA578A}" type="pres">
      <dgm:prSet presAssocID="{039158BB-541A-4380-8793-6753B0F5636B}" presName="connTx" presStyleLbl="parChTrans1D2" presStyleIdx="1" presStyleCnt="9"/>
      <dgm:spPr/>
      <dgm:t>
        <a:bodyPr/>
        <a:lstStyle/>
        <a:p>
          <a:endParaRPr lang="ru-RU"/>
        </a:p>
      </dgm:t>
    </dgm:pt>
    <dgm:pt modelId="{0AFCA585-68DF-4745-B0A4-9D19678E7929}" type="pres">
      <dgm:prSet presAssocID="{DA16FD6A-0D18-4F12-A143-4CA27CA31014}" presName="node" presStyleLbl="node1" presStyleIdx="1" presStyleCnt="9" custRadScaleRad="97742" custRadScaleInc="49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F3C53B-5DE1-4D01-9A6F-6353C8ED5E57}" type="pres">
      <dgm:prSet presAssocID="{30659751-4BD5-48C1-B819-0A39197812BD}" presName="Name9" presStyleLbl="parChTrans1D2" presStyleIdx="2" presStyleCnt="9"/>
      <dgm:spPr/>
      <dgm:t>
        <a:bodyPr/>
        <a:lstStyle/>
        <a:p>
          <a:endParaRPr lang="ru-RU"/>
        </a:p>
      </dgm:t>
    </dgm:pt>
    <dgm:pt modelId="{ED8DD610-105C-4855-AB09-B0B9B0CB3023}" type="pres">
      <dgm:prSet presAssocID="{30659751-4BD5-48C1-B819-0A39197812BD}" presName="connTx" presStyleLbl="parChTrans1D2" presStyleIdx="2" presStyleCnt="9"/>
      <dgm:spPr/>
      <dgm:t>
        <a:bodyPr/>
        <a:lstStyle/>
        <a:p>
          <a:endParaRPr lang="ru-RU"/>
        </a:p>
      </dgm:t>
    </dgm:pt>
    <dgm:pt modelId="{D8FA717B-A742-4C99-AA6F-ACF1E9909F73}" type="pres">
      <dgm:prSet presAssocID="{E4771DD4-F539-401E-87FE-F770F02ED7DB}" presName="node" presStyleLbl="node1" presStyleIdx="2" presStyleCnt="9" custRadScaleRad="97672" custRadScaleInc="1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547A19-8EC7-4BBF-8A7F-038959860BB5}" type="pres">
      <dgm:prSet presAssocID="{2B01A3CF-740E-44AF-BAAC-6CF484AC8D93}" presName="Name9" presStyleLbl="parChTrans1D2" presStyleIdx="3" presStyleCnt="9"/>
      <dgm:spPr/>
      <dgm:t>
        <a:bodyPr/>
        <a:lstStyle/>
        <a:p>
          <a:endParaRPr lang="ru-RU"/>
        </a:p>
      </dgm:t>
    </dgm:pt>
    <dgm:pt modelId="{CA740076-2614-4C7D-8D77-115526AB55C4}" type="pres">
      <dgm:prSet presAssocID="{2B01A3CF-740E-44AF-BAAC-6CF484AC8D93}" presName="connTx" presStyleLbl="parChTrans1D2" presStyleIdx="3" presStyleCnt="9"/>
      <dgm:spPr/>
      <dgm:t>
        <a:bodyPr/>
        <a:lstStyle/>
        <a:p>
          <a:endParaRPr lang="ru-RU"/>
        </a:p>
      </dgm:t>
    </dgm:pt>
    <dgm:pt modelId="{51B5D220-1CAC-4CE6-8B1B-9B9BC79C84CD}" type="pres">
      <dgm:prSet presAssocID="{B488AE0C-F092-4ECA-B8EE-D5D9F5EA0353}" presName="node" presStyleLbl="node1" presStyleIdx="3" presStyleCnt="9" custRadScaleRad="102613" custRadScaleInc="2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C32C90-8532-46F1-9C62-DA2770AB45EF}" type="pres">
      <dgm:prSet presAssocID="{F5DCFE7D-3C95-425F-8954-3AECC0BD530D}" presName="Name9" presStyleLbl="parChTrans1D2" presStyleIdx="4" presStyleCnt="9"/>
      <dgm:spPr/>
      <dgm:t>
        <a:bodyPr/>
        <a:lstStyle/>
        <a:p>
          <a:endParaRPr lang="ru-RU"/>
        </a:p>
      </dgm:t>
    </dgm:pt>
    <dgm:pt modelId="{01C9E4D1-0CCA-43C8-9881-4A9016474C5C}" type="pres">
      <dgm:prSet presAssocID="{F5DCFE7D-3C95-425F-8954-3AECC0BD530D}" presName="connTx" presStyleLbl="parChTrans1D2" presStyleIdx="4" presStyleCnt="9"/>
      <dgm:spPr/>
      <dgm:t>
        <a:bodyPr/>
        <a:lstStyle/>
        <a:p>
          <a:endParaRPr lang="ru-RU"/>
        </a:p>
      </dgm:t>
    </dgm:pt>
    <dgm:pt modelId="{6D5FB2CE-98A5-43A1-951D-7C7635DCC5F8}" type="pres">
      <dgm:prSet presAssocID="{6F0C54C3-4B8D-4B9C-A5ED-D71F9376E771}" presName="node" presStyleLbl="node1" presStyleIdx="4" presStyleCnt="9" custRadScaleRad="102181" custRadScaleInc="-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9BFC56-7C85-45C0-8B05-27DDEB6EBD63}" type="pres">
      <dgm:prSet presAssocID="{A8F30840-3279-4F07-8EFF-EB7CAA0CEA93}" presName="Name9" presStyleLbl="parChTrans1D2" presStyleIdx="5" presStyleCnt="9"/>
      <dgm:spPr/>
      <dgm:t>
        <a:bodyPr/>
        <a:lstStyle/>
        <a:p>
          <a:endParaRPr lang="ru-RU"/>
        </a:p>
      </dgm:t>
    </dgm:pt>
    <dgm:pt modelId="{E772F4E6-9124-4C41-B0B1-3D212E136684}" type="pres">
      <dgm:prSet presAssocID="{A8F30840-3279-4F07-8EFF-EB7CAA0CEA93}" presName="connTx" presStyleLbl="parChTrans1D2" presStyleIdx="5" presStyleCnt="9"/>
      <dgm:spPr/>
      <dgm:t>
        <a:bodyPr/>
        <a:lstStyle/>
        <a:p>
          <a:endParaRPr lang="ru-RU"/>
        </a:p>
      </dgm:t>
    </dgm:pt>
    <dgm:pt modelId="{B1383DEA-2E78-4C4A-A913-8D94D6BF463B}" type="pres">
      <dgm:prSet presAssocID="{90E0E077-E846-4AD8-8F98-964214E27C31}" presName="node" presStyleLbl="node1" presStyleIdx="5" presStyleCnt="9" custRadScaleRad="100643" custRadScaleInc="1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E11EDD-8E84-499E-B04E-6F684F10EF1F}" type="pres">
      <dgm:prSet presAssocID="{B045C209-5A32-40AE-99AD-0F50F46A60D7}" presName="Name9" presStyleLbl="parChTrans1D2" presStyleIdx="6" presStyleCnt="9"/>
      <dgm:spPr/>
      <dgm:t>
        <a:bodyPr/>
        <a:lstStyle/>
        <a:p>
          <a:endParaRPr lang="ru-RU"/>
        </a:p>
      </dgm:t>
    </dgm:pt>
    <dgm:pt modelId="{25D2CF4B-6C73-46B9-9FD2-DB840C39BF48}" type="pres">
      <dgm:prSet presAssocID="{B045C209-5A32-40AE-99AD-0F50F46A60D7}" presName="connTx" presStyleLbl="parChTrans1D2" presStyleIdx="6" presStyleCnt="9"/>
      <dgm:spPr/>
      <dgm:t>
        <a:bodyPr/>
        <a:lstStyle/>
        <a:p>
          <a:endParaRPr lang="ru-RU"/>
        </a:p>
      </dgm:t>
    </dgm:pt>
    <dgm:pt modelId="{C425670D-9F52-45F8-9D19-73FF7F9ED795}" type="pres">
      <dgm:prSet presAssocID="{8AA100F3-C1EF-4E41-B115-5AAC631076FA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B8FE6A-903D-4D90-8F11-816CBC02E8FC}" type="pres">
      <dgm:prSet presAssocID="{5B65E857-96FF-443B-BF15-D33CF59C476C}" presName="Name9" presStyleLbl="parChTrans1D2" presStyleIdx="7" presStyleCnt="9"/>
      <dgm:spPr/>
      <dgm:t>
        <a:bodyPr/>
        <a:lstStyle/>
        <a:p>
          <a:endParaRPr lang="ru-RU"/>
        </a:p>
      </dgm:t>
    </dgm:pt>
    <dgm:pt modelId="{C892C0B2-385A-4FD1-A0ED-E4115A61DCD9}" type="pres">
      <dgm:prSet presAssocID="{5B65E857-96FF-443B-BF15-D33CF59C476C}" presName="connTx" presStyleLbl="parChTrans1D2" presStyleIdx="7" presStyleCnt="9"/>
      <dgm:spPr/>
      <dgm:t>
        <a:bodyPr/>
        <a:lstStyle/>
        <a:p>
          <a:endParaRPr lang="ru-RU"/>
        </a:p>
      </dgm:t>
    </dgm:pt>
    <dgm:pt modelId="{41E2EB63-C988-4590-AF29-30891723170E}" type="pres">
      <dgm:prSet presAssocID="{C480CB5A-E6B9-4D87-B9A1-4AD7FC77A4B3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0A87BA-9A48-4A43-86AA-14FC0A852ACD}" type="pres">
      <dgm:prSet presAssocID="{8CB7EF42-8415-41D4-8491-0D428395D9C5}" presName="Name9" presStyleLbl="parChTrans1D2" presStyleIdx="8" presStyleCnt="9"/>
      <dgm:spPr/>
      <dgm:t>
        <a:bodyPr/>
        <a:lstStyle/>
        <a:p>
          <a:endParaRPr lang="ru-RU"/>
        </a:p>
      </dgm:t>
    </dgm:pt>
    <dgm:pt modelId="{FCB01875-DE84-4FAA-A1E6-CBEB022ABFF4}" type="pres">
      <dgm:prSet presAssocID="{8CB7EF42-8415-41D4-8491-0D428395D9C5}" presName="connTx" presStyleLbl="parChTrans1D2" presStyleIdx="8" presStyleCnt="9"/>
      <dgm:spPr/>
      <dgm:t>
        <a:bodyPr/>
        <a:lstStyle/>
        <a:p>
          <a:endParaRPr lang="ru-RU"/>
        </a:p>
      </dgm:t>
    </dgm:pt>
    <dgm:pt modelId="{964DFF0C-1EA8-4ED2-A314-1506800A83E4}" type="pres">
      <dgm:prSet presAssocID="{9BC68A03-D61A-4ABC-9DF2-CB7E17E88F26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3FBCE9-9FE4-401F-9446-034676A0753F}" type="presOf" srcId="{EE03EEB6-CC9F-490A-A3C6-CF3376A5004C}" destId="{904BD211-288C-4297-936C-733FD9A84AC4}" srcOrd="0" destOrd="0" presId="urn:microsoft.com/office/officeart/2005/8/layout/radial1"/>
    <dgm:cxn modelId="{8FA108C4-51BC-45B6-9C3F-77D0946A3E85}" type="presOf" srcId="{5B65E857-96FF-443B-BF15-D33CF59C476C}" destId="{C892C0B2-385A-4FD1-A0ED-E4115A61DCD9}" srcOrd="1" destOrd="0" presId="urn:microsoft.com/office/officeart/2005/8/layout/radial1"/>
    <dgm:cxn modelId="{7E49810A-84D5-45B5-984F-9FA5754FA6F8}" type="presOf" srcId="{30659751-4BD5-48C1-B819-0A39197812BD}" destId="{ED8DD610-105C-4855-AB09-B0B9B0CB3023}" srcOrd="1" destOrd="0" presId="urn:microsoft.com/office/officeart/2005/8/layout/radial1"/>
    <dgm:cxn modelId="{65E980D9-8094-45C1-BBAA-529F3FD2FB19}" type="presOf" srcId="{9BC68A03-D61A-4ABC-9DF2-CB7E17E88F26}" destId="{964DFF0C-1EA8-4ED2-A314-1506800A83E4}" srcOrd="0" destOrd="0" presId="urn:microsoft.com/office/officeart/2005/8/layout/radial1"/>
    <dgm:cxn modelId="{E2008D55-321B-4274-A649-E97EB2950887}" type="presOf" srcId="{B488AE0C-F092-4ECA-B8EE-D5D9F5EA0353}" destId="{51B5D220-1CAC-4CE6-8B1B-9B9BC79C84CD}" srcOrd="0" destOrd="0" presId="urn:microsoft.com/office/officeart/2005/8/layout/radial1"/>
    <dgm:cxn modelId="{622CA119-0542-461F-BD60-328ABDBFC057}" type="presOf" srcId="{8CB7EF42-8415-41D4-8491-0D428395D9C5}" destId="{FCB01875-DE84-4FAA-A1E6-CBEB022ABFF4}" srcOrd="1" destOrd="0" presId="urn:microsoft.com/office/officeart/2005/8/layout/radial1"/>
    <dgm:cxn modelId="{A673A86F-1853-45D8-912D-D135C7F6284F}" type="presOf" srcId="{8AA100F3-C1EF-4E41-B115-5AAC631076FA}" destId="{C425670D-9F52-45F8-9D19-73FF7F9ED795}" srcOrd="0" destOrd="0" presId="urn:microsoft.com/office/officeart/2005/8/layout/radial1"/>
    <dgm:cxn modelId="{458934C7-44B2-4FD2-9A83-F7DE1E53E1B5}" type="presOf" srcId="{90E0E077-E846-4AD8-8F98-964214E27C31}" destId="{B1383DEA-2E78-4C4A-A913-8D94D6BF463B}" srcOrd="0" destOrd="0" presId="urn:microsoft.com/office/officeart/2005/8/layout/radial1"/>
    <dgm:cxn modelId="{7567477F-64A4-4A85-BDEB-94560EAD70FD}" type="presOf" srcId="{F5DCFE7D-3C95-425F-8954-3AECC0BD530D}" destId="{A1C32C90-8532-46F1-9C62-DA2770AB45EF}" srcOrd="0" destOrd="0" presId="urn:microsoft.com/office/officeart/2005/8/layout/radial1"/>
    <dgm:cxn modelId="{364F88F2-EE7E-4AFB-87D6-CE818C918D82}" type="presOf" srcId="{E4771DD4-F539-401E-87FE-F770F02ED7DB}" destId="{D8FA717B-A742-4C99-AA6F-ACF1E9909F73}" srcOrd="0" destOrd="0" presId="urn:microsoft.com/office/officeart/2005/8/layout/radial1"/>
    <dgm:cxn modelId="{191F825E-E65F-4D82-8640-892A2C6BA804}" type="presOf" srcId="{30659751-4BD5-48C1-B819-0A39197812BD}" destId="{B5F3C53B-5DE1-4D01-9A6F-6353C8ED5E57}" srcOrd="0" destOrd="0" presId="urn:microsoft.com/office/officeart/2005/8/layout/radial1"/>
    <dgm:cxn modelId="{326A794B-7FF0-448B-845C-ED92EE09DE88}" type="presOf" srcId="{B045C209-5A32-40AE-99AD-0F50F46A60D7}" destId="{25D2CF4B-6C73-46B9-9FD2-DB840C39BF48}" srcOrd="1" destOrd="0" presId="urn:microsoft.com/office/officeart/2005/8/layout/radial1"/>
    <dgm:cxn modelId="{84D78F95-8154-4910-BFC8-1056D191E96A}" srcId="{CA86C584-7E48-42E7-A32B-10BD0A2627EF}" destId="{EE03EEB6-CC9F-490A-A3C6-CF3376A5004C}" srcOrd="0" destOrd="0" parTransId="{689597B1-2AB8-4819-9FCA-4A32268A8356}" sibTransId="{B9959225-3C10-41E7-B048-0E7A22855F31}"/>
    <dgm:cxn modelId="{E81C7E59-DF1F-4DEA-AFC3-D352F58067FC}" type="presOf" srcId="{2B01A3CF-740E-44AF-BAAC-6CF484AC8D93}" destId="{CA740076-2614-4C7D-8D77-115526AB55C4}" srcOrd="1" destOrd="0" presId="urn:microsoft.com/office/officeart/2005/8/layout/radial1"/>
    <dgm:cxn modelId="{85067EEF-5ECD-436E-9C23-F136178A115C}" srcId="{EE03EEB6-CC9F-490A-A3C6-CF3376A5004C}" destId="{DA16FD6A-0D18-4F12-A143-4CA27CA31014}" srcOrd="1" destOrd="0" parTransId="{039158BB-541A-4380-8793-6753B0F5636B}" sibTransId="{B8AA733A-C5B2-4580-A3D4-952D2B1A19DF}"/>
    <dgm:cxn modelId="{569C4142-247C-4B15-A9E6-45B23C9EA724}" srcId="{EE03EEB6-CC9F-490A-A3C6-CF3376A5004C}" destId="{916FBE59-A29E-4479-B6AF-A6B5DF86A2A9}" srcOrd="0" destOrd="0" parTransId="{40E779BF-821D-4B22-BB89-50C8C3F86049}" sibTransId="{A9E21B20-0936-4A68-933F-347E074AB6F9}"/>
    <dgm:cxn modelId="{4D8171AB-B3C9-40EC-8CD8-62B472954238}" type="presOf" srcId="{40E779BF-821D-4B22-BB89-50C8C3F86049}" destId="{0673746A-47D9-4D44-A9EB-D3AD0E52AEE8}" srcOrd="1" destOrd="0" presId="urn:microsoft.com/office/officeart/2005/8/layout/radial1"/>
    <dgm:cxn modelId="{4B5A95F6-D5AF-438A-B3B9-D2A6A0E92232}" type="presOf" srcId="{916FBE59-A29E-4479-B6AF-A6B5DF86A2A9}" destId="{30B29D6B-1426-4965-A615-9DC3E6FAD892}" srcOrd="0" destOrd="0" presId="urn:microsoft.com/office/officeart/2005/8/layout/radial1"/>
    <dgm:cxn modelId="{A652625A-435B-4474-87F2-A8F4B0ECD462}" srcId="{EE03EEB6-CC9F-490A-A3C6-CF3376A5004C}" destId="{B488AE0C-F092-4ECA-B8EE-D5D9F5EA0353}" srcOrd="3" destOrd="0" parTransId="{2B01A3CF-740E-44AF-BAAC-6CF484AC8D93}" sibTransId="{5BF97C58-8A3E-4FA9-9D4B-11463EA60878}"/>
    <dgm:cxn modelId="{1B150367-1E01-4D97-97EE-E79F2D4D282D}" type="presOf" srcId="{039158BB-541A-4380-8793-6753B0F5636B}" destId="{0094E873-1DF5-4BD0-8952-119D5DDA578A}" srcOrd="1" destOrd="0" presId="urn:microsoft.com/office/officeart/2005/8/layout/radial1"/>
    <dgm:cxn modelId="{4092715B-CB3A-465F-BF9B-2C2D5D190612}" srcId="{EE03EEB6-CC9F-490A-A3C6-CF3376A5004C}" destId="{C480CB5A-E6B9-4D87-B9A1-4AD7FC77A4B3}" srcOrd="7" destOrd="0" parTransId="{5B65E857-96FF-443B-BF15-D33CF59C476C}" sibTransId="{62D0FBE3-5BBB-4215-92EF-5C069A524AB2}"/>
    <dgm:cxn modelId="{8E6315BA-CC6D-4073-AB70-2340A996EB23}" type="presOf" srcId="{A8F30840-3279-4F07-8EFF-EB7CAA0CEA93}" destId="{E772F4E6-9124-4C41-B0B1-3D212E136684}" srcOrd="1" destOrd="0" presId="urn:microsoft.com/office/officeart/2005/8/layout/radial1"/>
    <dgm:cxn modelId="{B03CA080-3BC4-486B-BDA0-E01240D80A9B}" srcId="{EE03EEB6-CC9F-490A-A3C6-CF3376A5004C}" destId="{E4771DD4-F539-401E-87FE-F770F02ED7DB}" srcOrd="2" destOrd="0" parTransId="{30659751-4BD5-48C1-B819-0A39197812BD}" sibTransId="{6C93FE87-4BC1-4DD1-A72F-B771D514C024}"/>
    <dgm:cxn modelId="{1791C5F5-2176-4782-B4F9-838601FBD440}" type="presOf" srcId="{A8F30840-3279-4F07-8EFF-EB7CAA0CEA93}" destId="{439BFC56-7C85-45C0-8B05-27DDEB6EBD63}" srcOrd="0" destOrd="0" presId="urn:microsoft.com/office/officeart/2005/8/layout/radial1"/>
    <dgm:cxn modelId="{ED43FB6B-7D2D-459F-8D33-557A9DF0960D}" srcId="{EE03EEB6-CC9F-490A-A3C6-CF3376A5004C}" destId="{9BC68A03-D61A-4ABC-9DF2-CB7E17E88F26}" srcOrd="8" destOrd="0" parTransId="{8CB7EF42-8415-41D4-8491-0D428395D9C5}" sibTransId="{3EB04E62-6706-4FE0-AE59-5E6C33256A77}"/>
    <dgm:cxn modelId="{071D7DA8-0671-4084-A3FB-F6BAE3DC0CFD}" type="presOf" srcId="{C480CB5A-E6B9-4D87-B9A1-4AD7FC77A4B3}" destId="{41E2EB63-C988-4590-AF29-30891723170E}" srcOrd="0" destOrd="0" presId="urn:microsoft.com/office/officeart/2005/8/layout/radial1"/>
    <dgm:cxn modelId="{BAD99A85-1612-4EEA-BF69-0516F101BF75}" type="presOf" srcId="{5B65E857-96FF-443B-BF15-D33CF59C476C}" destId="{E1B8FE6A-903D-4D90-8F11-816CBC02E8FC}" srcOrd="0" destOrd="0" presId="urn:microsoft.com/office/officeart/2005/8/layout/radial1"/>
    <dgm:cxn modelId="{A96D65A7-0CE1-4DDF-B8C2-0F465E6A809F}" type="presOf" srcId="{F5DCFE7D-3C95-425F-8954-3AECC0BD530D}" destId="{01C9E4D1-0CCA-43C8-9881-4A9016474C5C}" srcOrd="1" destOrd="0" presId="urn:microsoft.com/office/officeart/2005/8/layout/radial1"/>
    <dgm:cxn modelId="{5B8A954B-070C-4C84-BDCB-9F03A7277E50}" srcId="{EE03EEB6-CC9F-490A-A3C6-CF3376A5004C}" destId="{6F0C54C3-4B8D-4B9C-A5ED-D71F9376E771}" srcOrd="4" destOrd="0" parTransId="{F5DCFE7D-3C95-425F-8954-3AECC0BD530D}" sibTransId="{9625237E-113D-4A7A-A127-159C8FEA0EF2}"/>
    <dgm:cxn modelId="{CBAEAC11-1EC2-477B-914D-C87823DB541C}" type="presOf" srcId="{DA16FD6A-0D18-4F12-A143-4CA27CA31014}" destId="{0AFCA585-68DF-4745-B0A4-9D19678E7929}" srcOrd="0" destOrd="0" presId="urn:microsoft.com/office/officeart/2005/8/layout/radial1"/>
    <dgm:cxn modelId="{6B7855DB-FC41-4D5B-99F8-168FF7C1A719}" type="presOf" srcId="{B045C209-5A32-40AE-99AD-0F50F46A60D7}" destId="{7BE11EDD-8E84-499E-B04E-6F684F10EF1F}" srcOrd="0" destOrd="0" presId="urn:microsoft.com/office/officeart/2005/8/layout/radial1"/>
    <dgm:cxn modelId="{DEAF6AC1-64C0-4680-A609-E71EE6332E84}" srcId="{EE03EEB6-CC9F-490A-A3C6-CF3376A5004C}" destId="{8AA100F3-C1EF-4E41-B115-5AAC631076FA}" srcOrd="6" destOrd="0" parTransId="{B045C209-5A32-40AE-99AD-0F50F46A60D7}" sibTransId="{0CFAB748-9930-4D23-8200-C4F53A8F4B61}"/>
    <dgm:cxn modelId="{83BFCDAE-2511-4729-826F-EF752A7ACC08}" type="presOf" srcId="{40E779BF-821D-4B22-BB89-50C8C3F86049}" destId="{615F8B53-5EFB-46C1-902C-80AB96C775C0}" srcOrd="0" destOrd="0" presId="urn:microsoft.com/office/officeart/2005/8/layout/radial1"/>
    <dgm:cxn modelId="{40671291-1DF2-4F34-BEB9-CB17A96552E6}" srcId="{EE03EEB6-CC9F-490A-A3C6-CF3376A5004C}" destId="{90E0E077-E846-4AD8-8F98-964214E27C31}" srcOrd="5" destOrd="0" parTransId="{A8F30840-3279-4F07-8EFF-EB7CAA0CEA93}" sibTransId="{61F60B96-6E1E-4097-8C2E-B203051EF2CF}"/>
    <dgm:cxn modelId="{21AA59B4-3C71-40A7-B505-897BB3B5BB24}" type="presOf" srcId="{6F0C54C3-4B8D-4B9C-A5ED-D71F9376E771}" destId="{6D5FB2CE-98A5-43A1-951D-7C7635DCC5F8}" srcOrd="0" destOrd="0" presId="urn:microsoft.com/office/officeart/2005/8/layout/radial1"/>
    <dgm:cxn modelId="{51EE6BC8-984E-4A1A-97CA-BE59A6763D7E}" type="presOf" srcId="{2B01A3CF-740E-44AF-BAAC-6CF484AC8D93}" destId="{2E547A19-8EC7-4BBF-8A7F-038959860BB5}" srcOrd="0" destOrd="0" presId="urn:microsoft.com/office/officeart/2005/8/layout/radial1"/>
    <dgm:cxn modelId="{50400ACE-6D51-406A-A27A-123542671235}" type="presOf" srcId="{8CB7EF42-8415-41D4-8491-0D428395D9C5}" destId="{960A87BA-9A48-4A43-86AA-14FC0A852ACD}" srcOrd="0" destOrd="0" presId="urn:microsoft.com/office/officeart/2005/8/layout/radial1"/>
    <dgm:cxn modelId="{5B5C23D8-ABC8-49F0-ACE7-CC9A052D1C1A}" type="presOf" srcId="{CA86C584-7E48-42E7-A32B-10BD0A2627EF}" destId="{86F77D90-D08F-40F9-BA3E-32CC9FEDEBBC}" srcOrd="0" destOrd="0" presId="urn:microsoft.com/office/officeart/2005/8/layout/radial1"/>
    <dgm:cxn modelId="{784A7EE7-D800-4705-917E-076535248569}" type="presOf" srcId="{039158BB-541A-4380-8793-6753B0F5636B}" destId="{61D01281-8CF4-4DA8-9C99-FA39EDFBDB2F}" srcOrd="0" destOrd="0" presId="urn:microsoft.com/office/officeart/2005/8/layout/radial1"/>
    <dgm:cxn modelId="{3AC842D4-36FC-4CAA-AAF3-ECE8324C550D}" type="presParOf" srcId="{86F77D90-D08F-40F9-BA3E-32CC9FEDEBBC}" destId="{904BD211-288C-4297-936C-733FD9A84AC4}" srcOrd="0" destOrd="0" presId="urn:microsoft.com/office/officeart/2005/8/layout/radial1"/>
    <dgm:cxn modelId="{E02CCF7E-B5C1-407E-B7EA-73970533B7C9}" type="presParOf" srcId="{86F77D90-D08F-40F9-BA3E-32CC9FEDEBBC}" destId="{615F8B53-5EFB-46C1-902C-80AB96C775C0}" srcOrd="1" destOrd="0" presId="urn:microsoft.com/office/officeart/2005/8/layout/radial1"/>
    <dgm:cxn modelId="{432ACE8F-8E61-47EB-B695-106DF052F9FF}" type="presParOf" srcId="{615F8B53-5EFB-46C1-902C-80AB96C775C0}" destId="{0673746A-47D9-4D44-A9EB-D3AD0E52AEE8}" srcOrd="0" destOrd="0" presId="urn:microsoft.com/office/officeart/2005/8/layout/radial1"/>
    <dgm:cxn modelId="{009CD1C7-33CF-47B3-9768-08E928AB0ADB}" type="presParOf" srcId="{86F77D90-D08F-40F9-BA3E-32CC9FEDEBBC}" destId="{30B29D6B-1426-4965-A615-9DC3E6FAD892}" srcOrd="2" destOrd="0" presId="urn:microsoft.com/office/officeart/2005/8/layout/radial1"/>
    <dgm:cxn modelId="{D70A4816-B143-436B-A6D1-E9991C15DFF3}" type="presParOf" srcId="{86F77D90-D08F-40F9-BA3E-32CC9FEDEBBC}" destId="{61D01281-8CF4-4DA8-9C99-FA39EDFBDB2F}" srcOrd="3" destOrd="0" presId="urn:microsoft.com/office/officeart/2005/8/layout/radial1"/>
    <dgm:cxn modelId="{A3B4BF77-E73F-4D00-98AE-8945A035F04B}" type="presParOf" srcId="{61D01281-8CF4-4DA8-9C99-FA39EDFBDB2F}" destId="{0094E873-1DF5-4BD0-8952-119D5DDA578A}" srcOrd="0" destOrd="0" presId="urn:microsoft.com/office/officeart/2005/8/layout/radial1"/>
    <dgm:cxn modelId="{D942C8B0-CA74-4423-B6F0-F38C5645A4B4}" type="presParOf" srcId="{86F77D90-D08F-40F9-BA3E-32CC9FEDEBBC}" destId="{0AFCA585-68DF-4745-B0A4-9D19678E7929}" srcOrd="4" destOrd="0" presId="urn:microsoft.com/office/officeart/2005/8/layout/radial1"/>
    <dgm:cxn modelId="{FECC9F79-46C8-4A42-AAB5-529D69E2CC27}" type="presParOf" srcId="{86F77D90-D08F-40F9-BA3E-32CC9FEDEBBC}" destId="{B5F3C53B-5DE1-4D01-9A6F-6353C8ED5E57}" srcOrd="5" destOrd="0" presId="urn:microsoft.com/office/officeart/2005/8/layout/radial1"/>
    <dgm:cxn modelId="{B9E30339-99CD-451A-8B01-F9011A70D603}" type="presParOf" srcId="{B5F3C53B-5DE1-4D01-9A6F-6353C8ED5E57}" destId="{ED8DD610-105C-4855-AB09-B0B9B0CB3023}" srcOrd="0" destOrd="0" presId="urn:microsoft.com/office/officeart/2005/8/layout/radial1"/>
    <dgm:cxn modelId="{94E373AF-4AE3-4A02-A1B2-857A54D14A96}" type="presParOf" srcId="{86F77D90-D08F-40F9-BA3E-32CC9FEDEBBC}" destId="{D8FA717B-A742-4C99-AA6F-ACF1E9909F73}" srcOrd="6" destOrd="0" presId="urn:microsoft.com/office/officeart/2005/8/layout/radial1"/>
    <dgm:cxn modelId="{6163D295-4A7C-4490-B596-907E9D927FEB}" type="presParOf" srcId="{86F77D90-D08F-40F9-BA3E-32CC9FEDEBBC}" destId="{2E547A19-8EC7-4BBF-8A7F-038959860BB5}" srcOrd="7" destOrd="0" presId="urn:microsoft.com/office/officeart/2005/8/layout/radial1"/>
    <dgm:cxn modelId="{034B1FB0-4E59-4FBB-BC69-B2E16FDB1C3C}" type="presParOf" srcId="{2E547A19-8EC7-4BBF-8A7F-038959860BB5}" destId="{CA740076-2614-4C7D-8D77-115526AB55C4}" srcOrd="0" destOrd="0" presId="urn:microsoft.com/office/officeart/2005/8/layout/radial1"/>
    <dgm:cxn modelId="{5E7DDF43-A37A-4FF2-BE92-61F0A03915BA}" type="presParOf" srcId="{86F77D90-D08F-40F9-BA3E-32CC9FEDEBBC}" destId="{51B5D220-1CAC-4CE6-8B1B-9B9BC79C84CD}" srcOrd="8" destOrd="0" presId="urn:microsoft.com/office/officeart/2005/8/layout/radial1"/>
    <dgm:cxn modelId="{A386AD0C-D136-4349-B859-4B47DC2411C8}" type="presParOf" srcId="{86F77D90-D08F-40F9-BA3E-32CC9FEDEBBC}" destId="{A1C32C90-8532-46F1-9C62-DA2770AB45EF}" srcOrd="9" destOrd="0" presId="urn:microsoft.com/office/officeart/2005/8/layout/radial1"/>
    <dgm:cxn modelId="{8217D772-DE7B-479F-A41A-111F18E4D271}" type="presParOf" srcId="{A1C32C90-8532-46F1-9C62-DA2770AB45EF}" destId="{01C9E4D1-0CCA-43C8-9881-4A9016474C5C}" srcOrd="0" destOrd="0" presId="urn:microsoft.com/office/officeart/2005/8/layout/radial1"/>
    <dgm:cxn modelId="{F868A601-C9D2-4E87-B00D-41DBD3B3F088}" type="presParOf" srcId="{86F77D90-D08F-40F9-BA3E-32CC9FEDEBBC}" destId="{6D5FB2CE-98A5-43A1-951D-7C7635DCC5F8}" srcOrd="10" destOrd="0" presId="urn:microsoft.com/office/officeart/2005/8/layout/radial1"/>
    <dgm:cxn modelId="{67AC5A45-160F-4D4D-979D-0CB6203D1063}" type="presParOf" srcId="{86F77D90-D08F-40F9-BA3E-32CC9FEDEBBC}" destId="{439BFC56-7C85-45C0-8B05-27DDEB6EBD63}" srcOrd="11" destOrd="0" presId="urn:microsoft.com/office/officeart/2005/8/layout/radial1"/>
    <dgm:cxn modelId="{534DAB5D-604B-4990-9A01-F7CD5EBB2C50}" type="presParOf" srcId="{439BFC56-7C85-45C0-8B05-27DDEB6EBD63}" destId="{E772F4E6-9124-4C41-B0B1-3D212E136684}" srcOrd="0" destOrd="0" presId="urn:microsoft.com/office/officeart/2005/8/layout/radial1"/>
    <dgm:cxn modelId="{3675198A-2C9D-4B87-B8DA-90CABBB6EAA7}" type="presParOf" srcId="{86F77D90-D08F-40F9-BA3E-32CC9FEDEBBC}" destId="{B1383DEA-2E78-4C4A-A913-8D94D6BF463B}" srcOrd="12" destOrd="0" presId="urn:microsoft.com/office/officeart/2005/8/layout/radial1"/>
    <dgm:cxn modelId="{1BA1442F-BEB0-4ABF-BFA0-5912B5013704}" type="presParOf" srcId="{86F77D90-D08F-40F9-BA3E-32CC9FEDEBBC}" destId="{7BE11EDD-8E84-499E-B04E-6F684F10EF1F}" srcOrd="13" destOrd="0" presId="urn:microsoft.com/office/officeart/2005/8/layout/radial1"/>
    <dgm:cxn modelId="{555C8AF3-EA1B-4C63-A8C7-4BD0799BA811}" type="presParOf" srcId="{7BE11EDD-8E84-499E-B04E-6F684F10EF1F}" destId="{25D2CF4B-6C73-46B9-9FD2-DB840C39BF48}" srcOrd="0" destOrd="0" presId="urn:microsoft.com/office/officeart/2005/8/layout/radial1"/>
    <dgm:cxn modelId="{7D66B9FB-0CE8-4AFE-9BE8-538AA6DBC4FC}" type="presParOf" srcId="{86F77D90-D08F-40F9-BA3E-32CC9FEDEBBC}" destId="{C425670D-9F52-45F8-9D19-73FF7F9ED795}" srcOrd="14" destOrd="0" presId="urn:microsoft.com/office/officeart/2005/8/layout/radial1"/>
    <dgm:cxn modelId="{C805F3D7-E8F9-47D6-93A0-399C9A2BE9C0}" type="presParOf" srcId="{86F77D90-D08F-40F9-BA3E-32CC9FEDEBBC}" destId="{E1B8FE6A-903D-4D90-8F11-816CBC02E8FC}" srcOrd="15" destOrd="0" presId="urn:microsoft.com/office/officeart/2005/8/layout/radial1"/>
    <dgm:cxn modelId="{3FC3DE9A-A480-4E2C-8812-5338AFC1D279}" type="presParOf" srcId="{E1B8FE6A-903D-4D90-8F11-816CBC02E8FC}" destId="{C892C0B2-385A-4FD1-A0ED-E4115A61DCD9}" srcOrd="0" destOrd="0" presId="urn:microsoft.com/office/officeart/2005/8/layout/radial1"/>
    <dgm:cxn modelId="{E246BE0F-4B93-4E9B-8E40-00D56FC95148}" type="presParOf" srcId="{86F77D90-D08F-40F9-BA3E-32CC9FEDEBBC}" destId="{41E2EB63-C988-4590-AF29-30891723170E}" srcOrd="16" destOrd="0" presId="urn:microsoft.com/office/officeart/2005/8/layout/radial1"/>
    <dgm:cxn modelId="{AC789CD6-575B-4E8F-9666-D30D71CE9180}" type="presParOf" srcId="{86F77D90-D08F-40F9-BA3E-32CC9FEDEBBC}" destId="{960A87BA-9A48-4A43-86AA-14FC0A852ACD}" srcOrd="17" destOrd="0" presId="urn:microsoft.com/office/officeart/2005/8/layout/radial1"/>
    <dgm:cxn modelId="{FE1253F3-9234-41E5-BCA4-64AA21917178}" type="presParOf" srcId="{960A87BA-9A48-4A43-86AA-14FC0A852ACD}" destId="{FCB01875-DE84-4FAA-A1E6-CBEB022ABFF4}" srcOrd="0" destOrd="0" presId="urn:microsoft.com/office/officeart/2005/8/layout/radial1"/>
    <dgm:cxn modelId="{ED0EEFD0-26BA-41EE-81C7-91F9536D33F6}" type="presParOf" srcId="{86F77D90-D08F-40F9-BA3E-32CC9FEDEBBC}" destId="{964DFF0C-1EA8-4ED2-A314-1506800A83E4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781D64-9184-44FA-8B9D-6EA03251E7BC}">
      <dsp:nvSpPr>
        <dsp:cNvPr id="0" name=""/>
        <dsp:cNvSpPr/>
      </dsp:nvSpPr>
      <dsp:spPr>
        <a:xfrm rot="16200000">
          <a:off x="752169" y="359508"/>
          <a:ext cx="1440176" cy="2296420"/>
        </a:xfrm>
        <a:prstGeom prst="downArrow">
          <a:avLst>
            <a:gd name="adj1" fmla="val 50000"/>
            <a:gd name="adj2" fmla="val 35000"/>
          </a:avLst>
        </a:prstGeom>
        <a:solidFill>
          <a:srgbClr val="99FF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bg2"/>
              </a:solidFill>
            </a:rPr>
            <a:t>Наукове знання</a:t>
          </a:r>
          <a:endParaRPr lang="ru-RU" sz="2000" b="1" kern="1200" dirty="0">
            <a:solidFill>
              <a:schemeClr val="bg2"/>
            </a:solidFill>
          </a:endParaRPr>
        </a:p>
      </dsp:txBody>
      <dsp:txXfrm rot="5400000">
        <a:off x="324048" y="1147674"/>
        <a:ext cx="2044389" cy="720088"/>
      </dsp:txXfrm>
    </dsp:sp>
    <dsp:sp modelId="{799D0C1E-DC7D-4FF9-9585-0DA3AA4487CF}">
      <dsp:nvSpPr>
        <dsp:cNvPr id="0" name=""/>
        <dsp:cNvSpPr/>
      </dsp:nvSpPr>
      <dsp:spPr>
        <a:xfrm rot="5400000">
          <a:off x="5594700" y="449505"/>
          <a:ext cx="1368160" cy="2116417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bg2"/>
              </a:solidFill>
            </a:rPr>
            <a:t>Освіта</a:t>
          </a:r>
          <a:endParaRPr lang="ru-RU" sz="2400" b="1" kern="1200" dirty="0">
            <a:solidFill>
              <a:schemeClr val="bg2"/>
            </a:solidFill>
          </a:endParaRPr>
        </a:p>
      </dsp:txBody>
      <dsp:txXfrm rot="-5400000">
        <a:off x="5460000" y="1165673"/>
        <a:ext cx="1876989" cy="6840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0FCAAE-98F9-41DF-AFE1-4F7ABA8953BA}">
      <dsp:nvSpPr>
        <dsp:cNvPr id="0" name=""/>
        <dsp:cNvSpPr/>
      </dsp:nvSpPr>
      <dsp:spPr>
        <a:xfrm>
          <a:off x="1466" y="0"/>
          <a:ext cx="2281648" cy="3076116"/>
        </a:xfrm>
        <a:prstGeom prst="roundRect">
          <a:avLst>
            <a:gd name="adj" fmla="val 10000"/>
          </a:avLst>
        </a:prstGeom>
        <a:solidFill>
          <a:srgbClr val="99FF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006600"/>
              </a:solidFill>
            </a:rPr>
            <a:t>Науковий</a:t>
          </a:r>
          <a:endParaRPr lang="ru-RU" sz="2000" b="1" kern="1200" dirty="0">
            <a:solidFill>
              <a:srgbClr val="006600"/>
            </a:solidFill>
          </a:endParaRPr>
        </a:p>
      </dsp:txBody>
      <dsp:txXfrm>
        <a:off x="1466" y="1230446"/>
        <a:ext cx="2281648" cy="1230446"/>
      </dsp:txXfrm>
    </dsp:sp>
    <dsp:sp modelId="{2069D1CF-E821-4278-B3EC-11CDEAB1EC78}">
      <dsp:nvSpPr>
        <dsp:cNvPr id="0" name=""/>
        <dsp:cNvSpPr/>
      </dsp:nvSpPr>
      <dsp:spPr>
        <a:xfrm>
          <a:off x="630117" y="184566"/>
          <a:ext cx="1024346" cy="102434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E0A90B-FC57-4F7B-ACD8-C80847647B37}">
      <dsp:nvSpPr>
        <dsp:cNvPr id="0" name=""/>
        <dsp:cNvSpPr/>
      </dsp:nvSpPr>
      <dsp:spPr>
        <a:xfrm>
          <a:off x="2337303" y="0"/>
          <a:ext cx="2281648" cy="307611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CC6600"/>
              </a:solidFill>
            </a:rPr>
            <a:t>Процесуально-описовий</a:t>
          </a:r>
          <a:endParaRPr lang="ru-RU" sz="2000" b="1" kern="1200" dirty="0">
            <a:solidFill>
              <a:srgbClr val="CC6600"/>
            </a:solidFill>
          </a:endParaRPr>
        </a:p>
      </dsp:txBody>
      <dsp:txXfrm>
        <a:off x="2337303" y="1230446"/>
        <a:ext cx="2281648" cy="1230446"/>
      </dsp:txXfrm>
    </dsp:sp>
    <dsp:sp modelId="{29AFD3AA-221C-4D5F-AFAD-5973A7F93567}">
      <dsp:nvSpPr>
        <dsp:cNvPr id="0" name=""/>
        <dsp:cNvSpPr/>
      </dsp:nvSpPr>
      <dsp:spPr>
        <a:xfrm>
          <a:off x="2980214" y="184566"/>
          <a:ext cx="1024346" cy="1024346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66E50B-494C-4FE0-BC9A-DAB9C498F9D9}">
      <dsp:nvSpPr>
        <dsp:cNvPr id="0" name=""/>
        <dsp:cNvSpPr/>
      </dsp:nvSpPr>
      <dsp:spPr>
        <a:xfrm>
          <a:off x="4701661" y="0"/>
          <a:ext cx="2281648" cy="3076116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FF6600"/>
              </a:solidFill>
            </a:rPr>
            <a:t>Процесуально-дійовий</a:t>
          </a:r>
          <a:endParaRPr lang="ru-RU" sz="2000" b="1" kern="1200" dirty="0">
            <a:solidFill>
              <a:srgbClr val="FF6600"/>
            </a:solidFill>
          </a:endParaRPr>
        </a:p>
      </dsp:txBody>
      <dsp:txXfrm>
        <a:off x="4701661" y="1230446"/>
        <a:ext cx="2281648" cy="1230446"/>
      </dsp:txXfrm>
    </dsp:sp>
    <dsp:sp modelId="{B0D208B8-D9A3-44A8-8808-A1C9D859AAED}">
      <dsp:nvSpPr>
        <dsp:cNvPr id="0" name=""/>
        <dsp:cNvSpPr/>
      </dsp:nvSpPr>
      <dsp:spPr>
        <a:xfrm>
          <a:off x="5330312" y="184566"/>
          <a:ext cx="1024346" cy="1024346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969057-B039-4B1F-A724-EAF4DCEA1F8A}">
      <dsp:nvSpPr>
        <dsp:cNvPr id="0" name=""/>
        <dsp:cNvSpPr/>
      </dsp:nvSpPr>
      <dsp:spPr>
        <a:xfrm>
          <a:off x="274635" y="2366341"/>
          <a:ext cx="6425993" cy="657995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4BD211-288C-4297-936C-733FD9A84AC4}">
      <dsp:nvSpPr>
        <dsp:cNvPr id="0" name=""/>
        <dsp:cNvSpPr/>
      </dsp:nvSpPr>
      <dsp:spPr>
        <a:xfrm>
          <a:off x="3119766" y="1928952"/>
          <a:ext cx="2545443" cy="22277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solidFill>
                <a:srgbClr val="002060"/>
              </a:solidFill>
            </a:rPr>
            <a:t>Технології наступності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3492537" y="2255206"/>
        <a:ext cx="1799901" cy="1575291"/>
      </dsp:txXfrm>
    </dsp:sp>
    <dsp:sp modelId="{615F8B53-5EFB-46C1-902C-80AB96C775C0}">
      <dsp:nvSpPr>
        <dsp:cNvPr id="0" name=""/>
        <dsp:cNvSpPr/>
      </dsp:nvSpPr>
      <dsp:spPr>
        <a:xfrm rot="16200000">
          <a:off x="4063249" y="1586750"/>
          <a:ext cx="658476" cy="25927"/>
        </a:xfrm>
        <a:custGeom>
          <a:avLst/>
          <a:gdLst/>
          <a:ahLst/>
          <a:cxnLst/>
          <a:rect l="0" t="0" r="0" b="0"/>
          <a:pathLst>
            <a:path>
              <a:moveTo>
                <a:pt x="0" y="12963"/>
              </a:moveTo>
              <a:lnTo>
                <a:pt x="658476" y="1296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76026" y="1583252"/>
        <a:ext cx="32923" cy="32923"/>
      </dsp:txXfrm>
    </dsp:sp>
    <dsp:sp modelId="{30B29D6B-1426-4965-A615-9DC3E6FAD892}">
      <dsp:nvSpPr>
        <dsp:cNvPr id="0" name=""/>
        <dsp:cNvSpPr/>
      </dsp:nvSpPr>
      <dsp:spPr>
        <a:xfrm>
          <a:off x="3636403" y="5062"/>
          <a:ext cx="1512169" cy="12654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err="1" smtClean="0">
              <a:solidFill>
                <a:schemeClr val="bg1"/>
              </a:solidFill>
            </a:rPr>
            <a:t>Інформаційно\</a:t>
          </a:r>
          <a:r>
            <a:rPr lang="uk-UA" sz="1800" b="1" kern="1200" dirty="0" smtClean="0">
              <a:solidFill>
                <a:schemeClr val="bg1"/>
              </a:solidFill>
            </a:rPr>
            <a:t> компетентності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3857855" y="190378"/>
        <a:ext cx="1069265" cy="894782"/>
      </dsp:txXfrm>
    </dsp:sp>
    <dsp:sp modelId="{61D01281-8CF4-4DA8-9C99-FA39EDFBDB2F}">
      <dsp:nvSpPr>
        <dsp:cNvPr id="0" name=""/>
        <dsp:cNvSpPr/>
      </dsp:nvSpPr>
      <dsp:spPr>
        <a:xfrm rot="18659628">
          <a:off x="5069521" y="1938220"/>
          <a:ext cx="543462" cy="25927"/>
        </a:xfrm>
        <a:custGeom>
          <a:avLst/>
          <a:gdLst/>
          <a:ahLst/>
          <a:cxnLst/>
          <a:rect l="0" t="0" r="0" b="0"/>
          <a:pathLst>
            <a:path>
              <a:moveTo>
                <a:pt x="0" y="12963"/>
              </a:moveTo>
              <a:lnTo>
                <a:pt x="543462" y="1296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27666" y="1937597"/>
        <a:ext cx="27173" cy="27173"/>
      </dsp:txXfrm>
    </dsp:sp>
    <dsp:sp modelId="{0AFCA585-68DF-4745-B0A4-9D19678E7929}">
      <dsp:nvSpPr>
        <dsp:cNvPr id="0" name=""/>
        <dsp:cNvSpPr/>
      </dsp:nvSpPr>
      <dsp:spPr>
        <a:xfrm>
          <a:off x="5301836" y="635824"/>
          <a:ext cx="1265414" cy="12654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bg1"/>
              </a:solidFill>
            </a:rPr>
            <a:t>Доступності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5487152" y="821140"/>
        <a:ext cx="894782" cy="894782"/>
      </dsp:txXfrm>
    </dsp:sp>
    <dsp:sp modelId="{B5F3C53B-5DE1-4D01-9A6F-6353C8ED5E57}">
      <dsp:nvSpPr>
        <dsp:cNvPr id="0" name=""/>
        <dsp:cNvSpPr/>
      </dsp:nvSpPr>
      <dsp:spPr>
        <a:xfrm rot="21014676">
          <a:off x="5638093" y="2777117"/>
          <a:ext cx="449208" cy="25927"/>
        </a:xfrm>
        <a:custGeom>
          <a:avLst/>
          <a:gdLst/>
          <a:ahLst/>
          <a:cxnLst/>
          <a:rect l="0" t="0" r="0" b="0"/>
          <a:pathLst>
            <a:path>
              <a:moveTo>
                <a:pt x="0" y="12963"/>
              </a:moveTo>
              <a:lnTo>
                <a:pt x="449208" y="1296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851467" y="2778850"/>
        <a:ext cx="22460" cy="22460"/>
      </dsp:txXfrm>
    </dsp:sp>
    <dsp:sp modelId="{D8FA717B-A742-4C99-AA6F-ACF1E9909F73}">
      <dsp:nvSpPr>
        <dsp:cNvPr id="0" name=""/>
        <dsp:cNvSpPr/>
      </dsp:nvSpPr>
      <dsp:spPr>
        <a:xfrm>
          <a:off x="6074906" y="2012109"/>
          <a:ext cx="1265414" cy="12654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err="1" smtClean="0">
              <a:solidFill>
                <a:schemeClr val="bg1"/>
              </a:solidFill>
            </a:rPr>
            <a:t>Проблематизації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6260222" y="2197425"/>
        <a:ext cx="894782" cy="894782"/>
      </dsp:txXfrm>
    </dsp:sp>
    <dsp:sp modelId="{2E547A19-8EC7-4BBF-8A7F-038959860BB5}">
      <dsp:nvSpPr>
        <dsp:cNvPr id="0" name=""/>
        <dsp:cNvSpPr/>
      </dsp:nvSpPr>
      <dsp:spPr>
        <a:xfrm rot="1825140">
          <a:off x="5407451" y="3804773"/>
          <a:ext cx="609587" cy="25927"/>
        </a:xfrm>
        <a:custGeom>
          <a:avLst/>
          <a:gdLst/>
          <a:ahLst/>
          <a:cxnLst/>
          <a:rect l="0" t="0" r="0" b="0"/>
          <a:pathLst>
            <a:path>
              <a:moveTo>
                <a:pt x="0" y="12963"/>
              </a:moveTo>
              <a:lnTo>
                <a:pt x="609587" y="1296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97005" y="3802497"/>
        <a:ext cx="30479" cy="30479"/>
      </dsp:txXfrm>
    </dsp:sp>
    <dsp:sp modelId="{51B5D220-1CAC-4CE6-8B1B-9B9BC79C84CD}">
      <dsp:nvSpPr>
        <dsp:cNvPr id="0" name=""/>
        <dsp:cNvSpPr/>
      </dsp:nvSpPr>
      <dsp:spPr>
        <a:xfrm>
          <a:off x="5887988" y="3659705"/>
          <a:ext cx="1265414" cy="12654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bg1"/>
              </a:solidFill>
            </a:rPr>
            <a:t>Успішності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6073304" y="3845021"/>
        <a:ext cx="894782" cy="894782"/>
      </dsp:txXfrm>
    </dsp:sp>
    <dsp:sp modelId="{A1C32C90-8532-46F1-9C62-DA2770AB45EF}">
      <dsp:nvSpPr>
        <dsp:cNvPr id="0" name=""/>
        <dsp:cNvSpPr/>
      </dsp:nvSpPr>
      <dsp:spPr>
        <a:xfrm rot="4172824">
          <a:off x="4574470" y="4395486"/>
          <a:ext cx="654630" cy="25927"/>
        </a:xfrm>
        <a:custGeom>
          <a:avLst/>
          <a:gdLst/>
          <a:ahLst/>
          <a:cxnLst/>
          <a:rect l="0" t="0" r="0" b="0"/>
          <a:pathLst>
            <a:path>
              <a:moveTo>
                <a:pt x="0" y="12963"/>
              </a:moveTo>
              <a:lnTo>
                <a:pt x="654630" y="1296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885420" y="4392084"/>
        <a:ext cx="32731" cy="32731"/>
      </dsp:txXfrm>
    </dsp:sp>
    <dsp:sp modelId="{6D5FB2CE-98A5-43A1-951D-7C7635DCC5F8}">
      <dsp:nvSpPr>
        <dsp:cNvPr id="0" name=""/>
        <dsp:cNvSpPr/>
      </dsp:nvSpPr>
      <dsp:spPr>
        <a:xfrm>
          <a:off x="4604547" y="4675245"/>
          <a:ext cx="1265414" cy="12654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bg1"/>
              </a:solidFill>
            </a:rPr>
            <a:t>Динамічності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4789863" y="4860561"/>
        <a:ext cx="894782" cy="894782"/>
      </dsp:txXfrm>
    </dsp:sp>
    <dsp:sp modelId="{439BFC56-7C85-45C0-8B05-27DDEB6EBD63}">
      <dsp:nvSpPr>
        <dsp:cNvPr id="0" name=""/>
        <dsp:cNvSpPr/>
      </dsp:nvSpPr>
      <dsp:spPr>
        <a:xfrm rot="6620784">
          <a:off x="3559486" y="4395570"/>
          <a:ext cx="653125" cy="25927"/>
        </a:xfrm>
        <a:custGeom>
          <a:avLst/>
          <a:gdLst/>
          <a:ahLst/>
          <a:cxnLst/>
          <a:rect l="0" t="0" r="0" b="0"/>
          <a:pathLst>
            <a:path>
              <a:moveTo>
                <a:pt x="0" y="12963"/>
              </a:moveTo>
              <a:lnTo>
                <a:pt x="653125" y="1296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869720" y="4392206"/>
        <a:ext cx="32656" cy="32656"/>
      </dsp:txXfrm>
    </dsp:sp>
    <dsp:sp modelId="{B1383DEA-2E78-4C4A-A913-8D94D6BF463B}">
      <dsp:nvSpPr>
        <dsp:cNvPr id="0" name=""/>
        <dsp:cNvSpPr/>
      </dsp:nvSpPr>
      <dsp:spPr>
        <a:xfrm>
          <a:off x="2919808" y="4675245"/>
          <a:ext cx="1265414" cy="12654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err="1" smtClean="0">
              <a:solidFill>
                <a:schemeClr val="bg1"/>
              </a:solidFill>
            </a:rPr>
            <a:t>Психо-логіза-ції</a:t>
          </a:r>
          <a:endParaRPr lang="ru-RU" sz="900" kern="1200" dirty="0"/>
        </a:p>
      </dsp:txBody>
      <dsp:txXfrm>
        <a:off x="3105124" y="4860561"/>
        <a:ext cx="894782" cy="894782"/>
      </dsp:txXfrm>
    </dsp:sp>
    <dsp:sp modelId="{7BE11EDD-8E84-499E-B04E-6F684F10EF1F}">
      <dsp:nvSpPr>
        <dsp:cNvPr id="0" name=""/>
        <dsp:cNvSpPr/>
      </dsp:nvSpPr>
      <dsp:spPr>
        <a:xfrm rot="9000000">
          <a:off x="2821014" y="3779666"/>
          <a:ext cx="545637" cy="25927"/>
        </a:xfrm>
        <a:custGeom>
          <a:avLst/>
          <a:gdLst/>
          <a:ahLst/>
          <a:cxnLst/>
          <a:rect l="0" t="0" r="0" b="0"/>
          <a:pathLst>
            <a:path>
              <a:moveTo>
                <a:pt x="0" y="12963"/>
              </a:moveTo>
              <a:lnTo>
                <a:pt x="545637" y="1296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080192" y="3778989"/>
        <a:ext cx="27281" cy="27281"/>
      </dsp:txXfrm>
    </dsp:sp>
    <dsp:sp modelId="{C425670D-9F52-45F8-9D19-73FF7F9ED795}">
      <dsp:nvSpPr>
        <dsp:cNvPr id="0" name=""/>
        <dsp:cNvSpPr/>
      </dsp:nvSpPr>
      <dsp:spPr>
        <a:xfrm>
          <a:off x="1676917" y="3612686"/>
          <a:ext cx="1265414" cy="12654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bg1"/>
              </a:solidFill>
            </a:rPr>
            <a:t>Моніторингу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1862233" y="3798002"/>
        <a:ext cx="894782" cy="894782"/>
      </dsp:txXfrm>
    </dsp:sp>
    <dsp:sp modelId="{E1B8FE6A-903D-4D90-8F11-816CBC02E8FC}">
      <dsp:nvSpPr>
        <dsp:cNvPr id="0" name=""/>
        <dsp:cNvSpPr/>
      </dsp:nvSpPr>
      <dsp:spPr>
        <a:xfrm rot="11400000">
          <a:off x="2643198" y="2766005"/>
          <a:ext cx="505476" cy="25927"/>
        </a:xfrm>
        <a:custGeom>
          <a:avLst/>
          <a:gdLst/>
          <a:ahLst/>
          <a:cxnLst/>
          <a:rect l="0" t="0" r="0" b="0"/>
          <a:pathLst>
            <a:path>
              <a:moveTo>
                <a:pt x="0" y="12963"/>
              </a:moveTo>
              <a:lnTo>
                <a:pt x="505476" y="1296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883299" y="2766332"/>
        <a:ext cx="25273" cy="25273"/>
      </dsp:txXfrm>
    </dsp:sp>
    <dsp:sp modelId="{41E2EB63-C988-4590-AF29-30891723170E}">
      <dsp:nvSpPr>
        <dsp:cNvPr id="0" name=""/>
        <dsp:cNvSpPr/>
      </dsp:nvSpPr>
      <dsp:spPr>
        <a:xfrm>
          <a:off x="1391236" y="1992506"/>
          <a:ext cx="1265414" cy="12654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bg1"/>
              </a:solidFill>
            </a:rPr>
            <a:t>Відкритості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1576552" y="2177822"/>
        <a:ext cx="894782" cy="894782"/>
      </dsp:txXfrm>
    </dsp:sp>
    <dsp:sp modelId="{960A87BA-9A48-4A43-86AA-14FC0A852ACD}">
      <dsp:nvSpPr>
        <dsp:cNvPr id="0" name=""/>
        <dsp:cNvSpPr/>
      </dsp:nvSpPr>
      <dsp:spPr>
        <a:xfrm rot="13800000">
          <a:off x="3145995" y="1902127"/>
          <a:ext cx="600378" cy="25927"/>
        </a:xfrm>
        <a:custGeom>
          <a:avLst/>
          <a:gdLst/>
          <a:ahLst/>
          <a:cxnLst/>
          <a:rect l="0" t="0" r="0" b="0"/>
          <a:pathLst>
            <a:path>
              <a:moveTo>
                <a:pt x="0" y="12963"/>
              </a:moveTo>
              <a:lnTo>
                <a:pt x="600378" y="1296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431175" y="1900082"/>
        <a:ext cx="30018" cy="30018"/>
      </dsp:txXfrm>
    </dsp:sp>
    <dsp:sp modelId="{964DFF0C-1EA8-4ED2-A314-1506800A83E4}">
      <dsp:nvSpPr>
        <dsp:cNvPr id="0" name=""/>
        <dsp:cNvSpPr/>
      </dsp:nvSpPr>
      <dsp:spPr>
        <a:xfrm>
          <a:off x="2213823" y="567744"/>
          <a:ext cx="1265414" cy="12654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bg1"/>
              </a:solidFill>
            </a:rPr>
            <a:t>Системності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2399139" y="753060"/>
        <a:ext cx="894782" cy="8947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917DA1-3097-414B-9527-78171ED4A23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524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1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71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095D24-A996-4346-8855-E794A2B3B7B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1857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14356-C384-4624-AE5B-3D950D5D7854}" type="slidenum">
              <a:rPr lang="ru-RU"/>
              <a:pPr/>
              <a:t>1</a:t>
            </a:fld>
            <a:endParaRPr lang="ru-RU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14356-C384-4624-AE5B-3D950D5D7854}" type="slidenum">
              <a:rPr lang="ru-RU"/>
              <a:pPr/>
              <a:t>10</a:t>
            </a:fld>
            <a:endParaRPr lang="ru-RU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14356-C384-4624-AE5B-3D950D5D7854}" type="slidenum">
              <a:rPr lang="ru-RU"/>
              <a:pPr/>
              <a:t>11</a:t>
            </a:fld>
            <a:endParaRPr lang="ru-RU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14356-C384-4624-AE5B-3D950D5D7854}" type="slidenum">
              <a:rPr lang="ru-RU"/>
              <a:pPr/>
              <a:t>12</a:t>
            </a:fld>
            <a:endParaRPr lang="ru-RU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14356-C384-4624-AE5B-3D950D5D7854}" type="slidenum">
              <a:rPr lang="ru-RU"/>
              <a:pPr/>
              <a:t>13</a:t>
            </a:fld>
            <a:endParaRPr lang="ru-RU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14356-C384-4624-AE5B-3D950D5D7854}" type="slidenum">
              <a:rPr lang="ru-RU"/>
              <a:pPr/>
              <a:t>15</a:t>
            </a:fld>
            <a:endParaRPr lang="ru-RU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14356-C384-4624-AE5B-3D950D5D7854}" type="slidenum">
              <a:rPr lang="ru-RU"/>
              <a:pPr/>
              <a:t>16</a:t>
            </a:fld>
            <a:endParaRPr lang="ru-RU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14356-C384-4624-AE5B-3D950D5D7854}" type="slidenum">
              <a:rPr lang="ru-RU"/>
              <a:pPr/>
              <a:t>17</a:t>
            </a:fld>
            <a:endParaRPr lang="ru-RU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14356-C384-4624-AE5B-3D950D5D7854}" type="slidenum">
              <a:rPr lang="ru-RU"/>
              <a:pPr/>
              <a:t>18</a:t>
            </a:fld>
            <a:endParaRPr lang="ru-RU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14356-C384-4624-AE5B-3D950D5D7854}" type="slidenum">
              <a:rPr lang="ru-RU"/>
              <a:pPr/>
              <a:t>2</a:t>
            </a:fld>
            <a:endParaRPr lang="ru-RU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14356-C384-4624-AE5B-3D950D5D7854}" type="slidenum">
              <a:rPr lang="ru-RU"/>
              <a:pPr/>
              <a:t>3</a:t>
            </a:fld>
            <a:endParaRPr lang="ru-RU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14356-C384-4624-AE5B-3D950D5D7854}" type="slidenum">
              <a:rPr lang="ru-RU"/>
              <a:pPr/>
              <a:t>4</a:t>
            </a:fld>
            <a:endParaRPr lang="ru-RU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14356-C384-4624-AE5B-3D950D5D7854}" type="slidenum">
              <a:rPr lang="ru-RU"/>
              <a:pPr/>
              <a:t>5</a:t>
            </a:fld>
            <a:endParaRPr lang="ru-RU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14356-C384-4624-AE5B-3D950D5D7854}" type="slidenum">
              <a:rPr lang="ru-RU"/>
              <a:pPr/>
              <a:t>6</a:t>
            </a:fld>
            <a:endParaRPr lang="ru-RU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14356-C384-4624-AE5B-3D950D5D7854}" type="slidenum">
              <a:rPr lang="ru-RU"/>
              <a:pPr/>
              <a:t>7</a:t>
            </a:fld>
            <a:endParaRPr lang="ru-RU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14356-C384-4624-AE5B-3D950D5D7854}" type="slidenum">
              <a:rPr lang="ru-RU"/>
              <a:pPr/>
              <a:t>8</a:t>
            </a:fld>
            <a:endParaRPr lang="ru-RU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14356-C384-4624-AE5B-3D950D5D7854}" type="slidenum">
              <a:rPr lang="ru-RU"/>
              <a:pPr/>
              <a:t>9</a:t>
            </a:fld>
            <a:endParaRPr lang="ru-RU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B2F3-D750-43CC-AADA-DC58CC2B7D84}" type="datetime1">
              <a:rPr lang="ru-RU" smtClean="0"/>
              <a:pPr/>
              <a:t>07.06.2013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Алупка, 2013 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3F49-7251-40A6-93CB-723462FD0731}" type="datetime1">
              <a:rPr lang="ru-RU" smtClean="0"/>
              <a:pPr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Алупка, 2013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67DC-32F4-4A61-B95A-B3305BEB0CA8}" type="datetime1">
              <a:rPr lang="ru-RU" smtClean="0"/>
              <a:pPr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Алупка, 2013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3DC8-D59D-4039-8EF3-0BA09A70CFAC}" type="datetime1">
              <a:rPr lang="ru-RU" smtClean="0"/>
              <a:pPr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Алупка, 2013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163D-795D-494F-8B14-7B4DE2F0FA51}" type="datetime1">
              <a:rPr lang="ru-RU" smtClean="0"/>
              <a:pPr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Алупка, 2013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F72D-BE4A-4866-AD5E-AA5A17C60AB4}" type="datetime1">
              <a:rPr lang="ru-RU" smtClean="0"/>
              <a:pPr/>
              <a:t>07.06.2013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Алупка, 2013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0D7A-1C4B-439A-819B-FB154DB10776}" type="datetime1">
              <a:rPr lang="ru-RU" smtClean="0"/>
              <a:pPr/>
              <a:t>07.06.2013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Алупка, 2013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BB10-E41A-4F86-8605-F9CFF7704DDB}" type="datetime1">
              <a:rPr lang="ru-RU" smtClean="0"/>
              <a:pPr/>
              <a:t>07.06.2013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Алупка, 2013 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524D-993D-4C70-BF4E-9D6F6116B86C}" type="datetime1">
              <a:rPr lang="ru-RU" smtClean="0"/>
              <a:pPr/>
              <a:t>07.06.2013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Алупка, 2013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4191-C281-4C18-B3D3-4EAD138AB00D}" type="datetime1">
              <a:rPr lang="ru-RU" smtClean="0"/>
              <a:pPr/>
              <a:t>07.06.2013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Алупка, 2013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79957F9-491C-4628-9EF9-3B1F4BEED23D}" type="datetime1">
              <a:rPr lang="ru-RU" smtClean="0"/>
              <a:pPr/>
              <a:t>07.06.2013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Алупка, 2013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2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4B92CF1-E498-436E-BEA1-3C51F6BF30C2}" type="datetime1">
              <a:rPr lang="ru-RU" smtClean="0"/>
              <a:pPr/>
              <a:t>07.06.2013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Алупка, 2013 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8E5C6-2997-499A-8F52-E3F6DA4734E8}" type="datetime1">
              <a:rPr lang="ru-RU" smtClean="0"/>
              <a:pPr/>
              <a:t>07.06.2013</a:t>
            </a:fld>
            <a:endParaRPr lang="ru-RU"/>
          </a:p>
        </p:txBody>
      </p:sp>
      <p:sp>
        <p:nvSpPr>
          <p:cNvPr id="7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Алупка, 2013 </a:t>
            </a:r>
            <a:endParaRPr lang="ru-RU" dirty="0"/>
          </a:p>
        </p:txBody>
      </p:sp>
      <p:sp>
        <p:nvSpPr>
          <p:cNvPr id="304133" name="Text Box 5"/>
          <p:cNvSpPr txBox="1">
            <a:spLocks noChangeArrowheads="1"/>
          </p:cNvSpPr>
          <p:nvPr/>
        </p:nvSpPr>
        <p:spPr bwMode="auto">
          <a:xfrm>
            <a:off x="863600" y="1088740"/>
            <a:ext cx="73088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cap="all" dirty="0" err="1" smtClean="0">
                <a:solidFill>
                  <a:srgbClr val="FFFF00"/>
                </a:solidFill>
              </a:rPr>
              <a:t>Наступність</a:t>
            </a:r>
            <a:r>
              <a:rPr lang="ru-RU" sz="3200" b="1" cap="all" dirty="0" smtClean="0">
                <a:solidFill>
                  <a:srgbClr val="FFFF00"/>
                </a:solidFill>
              </a:rPr>
              <a:t> </a:t>
            </a:r>
            <a:r>
              <a:rPr lang="ru-RU" sz="3200" b="1" cap="all" dirty="0" err="1" smtClean="0">
                <a:solidFill>
                  <a:srgbClr val="FFFF00"/>
                </a:solidFill>
              </a:rPr>
              <a:t>діагностики</a:t>
            </a:r>
            <a:r>
              <a:rPr lang="ru-RU" sz="3200" b="1" cap="all" dirty="0" smtClean="0">
                <a:solidFill>
                  <a:srgbClr val="FFFF00"/>
                </a:solidFill>
              </a:rPr>
              <a:t> </a:t>
            </a:r>
            <a:r>
              <a:rPr lang="ru-RU" sz="3200" b="1" cap="all" dirty="0" err="1" smtClean="0">
                <a:solidFill>
                  <a:srgbClr val="FFFF00"/>
                </a:solidFill>
              </a:rPr>
              <a:t>обдарованості</a:t>
            </a:r>
            <a:r>
              <a:rPr lang="ru-RU" sz="3200" b="1" cap="all" dirty="0" smtClean="0">
                <a:solidFill>
                  <a:srgbClr val="FFFF00"/>
                </a:solidFill>
              </a:rPr>
              <a:t> </a:t>
            </a:r>
            <a:r>
              <a:rPr lang="ru-RU" sz="3200" b="1" cap="all" dirty="0" err="1" smtClean="0">
                <a:solidFill>
                  <a:srgbClr val="FFFF00"/>
                </a:solidFill>
              </a:rPr>
              <a:t>дітей</a:t>
            </a:r>
            <a:r>
              <a:rPr lang="ru-RU" sz="3200" b="1" cap="all" dirty="0" smtClean="0">
                <a:solidFill>
                  <a:srgbClr val="FFFF00"/>
                </a:solidFill>
              </a:rPr>
              <a:t> </a:t>
            </a:r>
            <a:r>
              <a:rPr lang="ru-RU" sz="3200" b="1" cap="all" dirty="0" err="1" smtClean="0">
                <a:solidFill>
                  <a:srgbClr val="FFFF00"/>
                </a:solidFill>
              </a:rPr>
              <a:t>різних</a:t>
            </a:r>
            <a:r>
              <a:rPr lang="ru-RU" sz="3200" b="1" cap="all" dirty="0" smtClean="0">
                <a:solidFill>
                  <a:srgbClr val="FFFF00"/>
                </a:solidFill>
              </a:rPr>
              <a:t> </a:t>
            </a:r>
            <a:r>
              <a:rPr lang="ru-RU" sz="3200" b="1" cap="all" dirty="0" err="1" smtClean="0">
                <a:solidFill>
                  <a:srgbClr val="FFFF00"/>
                </a:solidFill>
              </a:rPr>
              <a:t>вікових</a:t>
            </a:r>
            <a:r>
              <a:rPr lang="ru-RU" sz="3200" b="1" cap="all" dirty="0" smtClean="0">
                <a:solidFill>
                  <a:srgbClr val="FFFF00"/>
                </a:solidFill>
              </a:rPr>
              <a:t> </a:t>
            </a:r>
            <a:r>
              <a:rPr lang="ru-RU" sz="3200" b="1" cap="all" dirty="0" err="1" smtClean="0">
                <a:solidFill>
                  <a:srgbClr val="FFFF00"/>
                </a:solidFill>
              </a:rPr>
              <a:t>груп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304138" name="Picture 10" descr="Emblema 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67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504908" y="3538539"/>
            <a:ext cx="5921340" cy="10906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501650" algn="l"/>
                <a:tab pos="1220788" algn="l"/>
                <a:tab pos="1939925" algn="l"/>
                <a:tab pos="2659063" algn="l"/>
                <a:tab pos="3378200" algn="l"/>
                <a:tab pos="4097338" algn="l"/>
                <a:tab pos="4816475" algn="l"/>
                <a:tab pos="5535613" algn="l"/>
                <a:tab pos="6254750" algn="l"/>
                <a:tab pos="6973888" algn="l"/>
                <a:tab pos="7693025" algn="l"/>
                <a:tab pos="8412163" algn="l"/>
                <a:tab pos="9131300" algn="l"/>
                <a:tab pos="9850438" algn="l"/>
                <a:tab pos="10569575" algn="l"/>
              </a:tabLst>
              <a:defRPr/>
            </a:pPr>
            <a:r>
              <a:rPr kumimoji="0" lang="en-GB" b="0" i="0" u="sng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Буров</a:t>
            </a:r>
            <a:r>
              <a:rPr kumimoji="0" lang="en-GB" b="0" i="0" u="sng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</a:t>
            </a:r>
            <a:r>
              <a:rPr kumimoji="0" lang="uk-UA" b="0" i="0" u="sng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лександр</a:t>
            </a:r>
            <a:r>
              <a:rPr kumimoji="0" lang="uk-UA" b="0" i="0" u="sng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sng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Ю</a:t>
            </a:r>
            <a:r>
              <a:rPr kumimoji="0" lang="uk-UA" b="0" i="0" u="sng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рійович</a:t>
            </a:r>
            <a:endParaRPr kumimoji="0" lang="uk-UA" b="0" i="0" u="sng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501650" algn="l"/>
                <a:tab pos="1220788" algn="l"/>
                <a:tab pos="1939925" algn="l"/>
                <a:tab pos="2659063" algn="l"/>
                <a:tab pos="3378200" algn="l"/>
                <a:tab pos="4097338" algn="l"/>
                <a:tab pos="4816475" algn="l"/>
                <a:tab pos="5535613" algn="l"/>
                <a:tab pos="6254750" algn="l"/>
                <a:tab pos="6973888" algn="l"/>
                <a:tab pos="7693025" algn="l"/>
                <a:tab pos="8412163" algn="l"/>
                <a:tab pos="9131300" algn="l"/>
                <a:tab pos="9850438" algn="l"/>
                <a:tab pos="10569575" algn="l"/>
              </a:tabLst>
              <a:defRPr/>
            </a:pPr>
            <a:r>
              <a:rPr kumimoji="0" lang="uk-UA" b="0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Інститут обдарованої дитини НАПН України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</a:t>
            </a:fld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9396-FD57-4461-9DB4-0755FF584E78}" type="datetime1">
              <a:rPr lang="ru-RU" smtClean="0"/>
              <a:pPr/>
              <a:t>07.06.2013</a:t>
            </a:fld>
            <a:endParaRPr lang="ru-RU"/>
          </a:p>
        </p:txBody>
      </p:sp>
      <p:sp>
        <p:nvSpPr>
          <p:cNvPr id="7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Алупка, 2013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10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251520" y="80628"/>
            <a:ext cx="8676964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uk-UA" sz="2000" b="1" dirty="0" smtClean="0">
                <a:solidFill>
                  <a:srgbClr val="FFFF00"/>
                </a:solidFill>
              </a:rPr>
              <a:t>Технологія наступності діагностики обдарованості</a:t>
            </a:r>
            <a:r>
              <a:rPr lang="uk-UA" sz="2000" b="1" dirty="0" smtClean="0"/>
              <a:t>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uk-UA" b="1" dirty="0" smtClean="0"/>
              <a:t>може бути описана такими класифікаційними параметрами:</a:t>
            </a:r>
            <a:endParaRPr lang="ru-RU" b="1" dirty="0" smtClean="0"/>
          </a:p>
          <a:p>
            <a:pPr lv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uk-UA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За рівнем застосування</a:t>
            </a:r>
            <a:r>
              <a:rPr lang="uk-UA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uk-UA" b="1" dirty="0" smtClean="0"/>
              <a:t>– </a:t>
            </a:r>
            <a:r>
              <a:rPr lang="uk-UA" dirty="0" smtClean="0"/>
              <a:t>це загальна психолого-педагогічна система.</a:t>
            </a:r>
            <a:endParaRPr lang="ru-RU" dirty="0" smtClean="0"/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uk-UA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За філософською основою</a:t>
            </a:r>
            <a:r>
              <a:rPr lang="uk-UA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uk-UA" b="1" dirty="0" smtClean="0"/>
              <a:t>– діалектика.</a:t>
            </a:r>
            <a:endParaRPr lang="ru-RU" b="1" dirty="0" smtClean="0"/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uk-UA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За провідним чинником </a:t>
            </a:r>
            <a:r>
              <a:rPr lang="uk-UA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психічного</a:t>
            </a:r>
            <a:r>
              <a:rPr lang="uk-UA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розвитку</a:t>
            </a:r>
            <a:r>
              <a:rPr lang="uk-UA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uk-UA" b="1" dirty="0" smtClean="0"/>
              <a:t>– </a:t>
            </a:r>
            <a:r>
              <a:rPr lang="uk-UA" dirty="0" err="1" smtClean="0"/>
              <a:t>біосоціогенна</a:t>
            </a:r>
            <a:r>
              <a:rPr lang="uk-UA" dirty="0" smtClean="0"/>
              <a:t>, психогенна.</a:t>
            </a:r>
            <a:endParaRPr lang="ru-RU" dirty="0" smtClean="0"/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uk-UA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За підходом до дитини</a:t>
            </a:r>
            <a:r>
              <a:rPr lang="uk-UA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uk-UA" b="1" dirty="0" smtClean="0"/>
              <a:t>– особистісно-орієнтована, </a:t>
            </a:r>
            <a:r>
              <a:rPr lang="uk-UA" dirty="0" smtClean="0"/>
              <a:t>що  </a:t>
            </a:r>
            <a:r>
              <a:rPr lang="uk-UA" dirty="0" err="1" smtClean="0"/>
              <a:t>грунтується</a:t>
            </a:r>
            <a:r>
              <a:rPr lang="uk-UA" dirty="0" smtClean="0"/>
              <a:t> на технології співпраці.</a:t>
            </a:r>
            <a:endParaRPr lang="ru-RU" dirty="0" smtClean="0"/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uk-UA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За орієнтацією на особистісні структури</a:t>
            </a:r>
            <a:r>
              <a:rPr lang="uk-UA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uk-UA" b="1" dirty="0" smtClean="0"/>
              <a:t>– особистісно-орієнтовані, </a:t>
            </a:r>
            <a:r>
              <a:rPr lang="uk-UA" dirty="0" smtClean="0"/>
              <a:t>гуманно-особистісні технології співпраці.</a:t>
            </a:r>
            <a:endParaRPr lang="ru-RU" dirty="0" smtClean="0"/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uk-UA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За характером змісту і структури</a:t>
            </a:r>
            <a:r>
              <a:rPr lang="uk-UA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– </a:t>
            </a:r>
            <a:r>
              <a:rPr lang="uk-UA" b="1" dirty="0" smtClean="0"/>
              <a:t>адекватна віку та сенситивному періоду становлення особистості</a:t>
            </a:r>
            <a:r>
              <a:rPr lang="uk-UA" dirty="0" smtClean="0"/>
              <a:t>, направлена на оцінювання сформованих або таких, що активно формуються, психологічних якостей.</a:t>
            </a:r>
            <a:endParaRPr lang="ru-RU" dirty="0" smtClean="0"/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uk-UA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За організаційними формами</a:t>
            </a:r>
            <a:r>
              <a:rPr lang="uk-UA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uk-UA" b="1" dirty="0" smtClean="0"/>
              <a:t>– спостереження, індивідуальне та</a:t>
            </a:r>
            <a:r>
              <a:rPr lang="ru-RU" b="1" dirty="0" smtClean="0"/>
              <a:t>/</a:t>
            </a:r>
            <a:r>
              <a:rPr lang="ru-RU" b="1" dirty="0" err="1" smtClean="0"/>
              <a:t>або</a:t>
            </a:r>
            <a:r>
              <a:rPr lang="ru-RU" dirty="0" smtClean="0"/>
              <a:t> </a:t>
            </a:r>
            <a:r>
              <a:rPr lang="uk-UA" b="1" dirty="0" smtClean="0"/>
              <a:t>групове тестування.</a:t>
            </a:r>
            <a:endParaRPr lang="ru-RU" b="1" dirty="0" smtClean="0"/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uk-UA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За категорією тих, хто навчається</a:t>
            </a:r>
            <a:r>
              <a:rPr lang="uk-UA" b="1" i="1" dirty="0" smtClean="0"/>
              <a:t>,</a:t>
            </a:r>
            <a:r>
              <a:rPr lang="uk-UA" b="1" dirty="0" smtClean="0"/>
              <a:t> – масова, технологія оцінювання обдарованості дитини незалежно від типу навчально-виховного закладу.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9396-FD57-4461-9DB4-0755FF584E78}" type="datetime1">
              <a:rPr lang="ru-RU" smtClean="0"/>
              <a:pPr/>
              <a:t>07.06.2013</a:t>
            </a:fld>
            <a:endParaRPr lang="ru-RU"/>
          </a:p>
        </p:txBody>
      </p:sp>
      <p:sp>
        <p:nvSpPr>
          <p:cNvPr id="7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Алупка, 2013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11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215516" y="260648"/>
            <a:ext cx="8712968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b="1" dirty="0" smtClean="0"/>
              <a:t>Технологія наступності діагностики обдарованості сприймається </a:t>
            </a:r>
            <a:r>
              <a:rPr lang="uk-UA" b="1" u="sng" dirty="0" smtClean="0"/>
              <a:t>як здійснення зв'язку між різними етапами</a:t>
            </a:r>
            <a:r>
              <a:rPr lang="uk-UA" b="1" dirty="0" smtClean="0"/>
              <a:t>, або ступенями розвитку, суть якого полягає в збереженні тих або інших елементів цілісної оцінки обдарованості та окремих сторін її розвитку/реалізації при зміні етапів освіти як системи </a:t>
            </a:r>
            <a:r>
              <a:rPr lang="uk-UA" b="1" u="sng" dirty="0" smtClean="0"/>
              <a:t>з урахуванням</a:t>
            </a:r>
            <a:r>
              <a:rPr lang="uk-UA" b="1" dirty="0" smtClean="0"/>
              <a:t>:</a:t>
            </a:r>
          </a:p>
          <a:p>
            <a:pPr>
              <a:lnSpc>
                <a:spcPct val="150000"/>
              </a:lnSpc>
              <a:spcBef>
                <a:spcPts val="1200"/>
              </a:spcBef>
              <a:buBlip>
                <a:blip r:embed="rId3"/>
              </a:buBlip>
            </a:pPr>
            <a:r>
              <a:rPr lang="uk-UA" b="1" dirty="0" smtClean="0"/>
              <a:t> особливостей відповідного сенситивного періоду: </a:t>
            </a:r>
          </a:p>
          <a:p>
            <a:pPr>
              <a:lnSpc>
                <a:spcPct val="150000"/>
              </a:lnSpc>
              <a:spcBef>
                <a:spcPts val="1200"/>
              </a:spcBef>
              <a:buBlip>
                <a:blip r:embed="rId3"/>
              </a:buBlip>
            </a:pPr>
            <a:r>
              <a:rPr lang="uk-UA" b="1" dirty="0" smtClean="0"/>
              <a:t> під час переходу дітей з дитячого садка, дому до школи; </a:t>
            </a:r>
          </a:p>
          <a:p>
            <a:pPr>
              <a:lnSpc>
                <a:spcPct val="150000"/>
              </a:lnSpc>
              <a:spcBef>
                <a:spcPts val="1200"/>
              </a:spcBef>
              <a:buBlip>
                <a:blip r:embed="rId3"/>
              </a:buBlip>
            </a:pPr>
            <a:r>
              <a:rPr lang="uk-UA" b="1" dirty="0" smtClean="0"/>
              <a:t> з початкової школи – до основної школи; </a:t>
            </a:r>
          </a:p>
          <a:p>
            <a:pPr>
              <a:lnSpc>
                <a:spcPct val="150000"/>
              </a:lnSpc>
              <a:spcBef>
                <a:spcPts val="1200"/>
              </a:spcBef>
              <a:buBlip>
                <a:blip r:embed="rId3"/>
              </a:buBlip>
            </a:pPr>
            <a:r>
              <a:rPr lang="uk-UA" b="1" dirty="0" smtClean="0"/>
              <a:t> під час зміни провідної діяльності: ігрової – на навчальну, навчальної – на навчально-пізнавальну як провідну нарівні з інтимно-особистісним спілкуванням, соціально-схвалюваною, соціально-визнаною діяльністю.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9396-FD57-4461-9DB4-0755FF584E78}" type="datetime1">
              <a:rPr lang="ru-RU" smtClean="0"/>
              <a:pPr/>
              <a:t>07.06.2013</a:t>
            </a:fld>
            <a:endParaRPr lang="ru-RU"/>
          </a:p>
        </p:txBody>
      </p:sp>
      <p:sp>
        <p:nvSpPr>
          <p:cNvPr id="7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Алупка, 2013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12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323528" y="296652"/>
            <a:ext cx="8532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FF99"/>
                </a:solidFill>
              </a:rPr>
              <a:t>Методичні аспекти наступності діагности обдарованості</a:t>
            </a:r>
            <a:endParaRPr lang="ru-RU" sz="2400" dirty="0">
              <a:solidFill>
                <a:srgbClr val="FFFF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9532" y="1376772"/>
            <a:ext cx="85329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Розгляд технології наступності надає нам можливість розкриття загальної спрямованості та сутності розвитку основних компонентів процесу діагностики: </a:t>
            </a:r>
            <a:r>
              <a:rPr lang="uk-UA" sz="2000" b="1" dirty="0" smtClean="0">
                <a:solidFill>
                  <a:srgbClr val="99CCFF"/>
                </a:solidFill>
              </a:rPr>
              <a:t>цілей, змісту, методів, форм, засобів, середовища і кадрів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2996952"/>
            <a:ext cx="8388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Відповідно, методи діагностики обдарованої особистості </a:t>
            </a:r>
            <a:r>
              <a:rPr lang="uk-UA" sz="2000" b="1" dirty="0" smtClean="0">
                <a:solidFill>
                  <a:srgbClr val="99CCFF"/>
                </a:solidFill>
              </a:rPr>
              <a:t>(як найбільш </a:t>
            </a:r>
            <a:r>
              <a:rPr lang="uk-UA" sz="2000" b="1" dirty="0" err="1" smtClean="0">
                <a:solidFill>
                  <a:srgbClr val="99CCFF"/>
                </a:solidFill>
              </a:rPr>
              <a:t>сенситивно</a:t>
            </a:r>
            <a:r>
              <a:rPr lang="uk-UA" sz="2000" b="1" dirty="0" smtClean="0">
                <a:solidFill>
                  <a:srgbClr val="99CCFF"/>
                </a:solidFill>
              </a:rPr>
              <a:t> чутливої до впливу середовища)</a:t>
            </a:r>
            <a:r>
              <a:rPr lang="uk-UA" sz="2000" b="1" dirty="0" smtClean="0"/>
              <a:t> повинні бути, по-перше, адекватними ступеню розвитку її здібностей, по-друге,  гуманною по відношенню до неї. </a:t>
            </a:r>
          </a:p>
          <a:p>
            <a:endParaRPr lang="uk-UA" sz="2000" b="1" dirty="0" smtClean="0"/>
          </a:p>
          <a:p>
            <a:r>
              <a:rPr lang="uk-UA" sz="2000" i="1" dirty="0" smtClean="0"/>
              <a:t>Останнє положення особливо важливе через несталість і неоднозначність ставлення соціуму до обдарованих дітей (від невизнання до перебільшення та піднесення значущості визнання дитини обдарованою). </a:t>
            </a:r>
            <a:endParaRPr lang="ru-RU" sz="20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9396-FD57-4461-9DB4-0755FF584E78}" type="datetime1">
              <a:rPr lang="ru-RU" smtClean="0"/>
              <a:pPr/>
              <a:t>07.06.2013</a:t>
            </a:fld>
            <a:endParaRPr lang="ru-RU"/>
          </a:p>
        </p:txBody>
      </p:sp>
      <p:sp>
        <p:nvSpPr>
          <p:cNvPr id="7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Алупка, 2013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13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431540" y="224644"/>
            <a:ext cx="838893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uk-UA" sz="2000" b="1" dirty="0" smtClean="0"/>
              <a:t>Відповідно, методи діагностики обдарованої особистості (як найбільш </a:t>
            </a:r>
            <a:r>
              <a:rPr lang="uk-UA" sz="2000" b="1" dirty="0" err="1" smtClean="0"/>
              <a:t>сенситивно</a:t>
            </a:r>
            <a:r>
              <a:rPr lang="uk-UA" sz="2000" b="1" dirty="0" smtClean="0"/>
              <a:t> чутливої до впливу середовища) повинні бути, 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AutoNum type="arabicParenR"/>
            </a:pPr>
            <a:r>
              <a:rPr lang="uk-UA" sz="2000" b="1" dirty="0" smtClean="0"/>
              <a:t>адекватними ступеню розвитку її здібностей, 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AutoNum type="arabicParenR"/>
            </a:pPr>
            <a:r>
              <a:rPr lang="uk-UA" sz="2000" b="1" dirty="0" smtClean="0"/>
              <a:t>Гуманними по відношенню до неї. 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</a:pPr>
            <a:r>
              <a:rPr lang="uk-UA" sz="2000" dirty="0" smtClean="0"/>
              <a:t>      </a:t>
            </a:r>
            <a:r>
              <a:rPr lang="uk-UA" sz="2000" dirty="0" smtClean="0">
                <a:solidFill>
                  <a:srgbClr val="FFC000"/>
                </a:solidFill>
              </a:rPr>
              <a:t>Останнє положення особливо важливе через несталість і неоднозначність ставлення соціуму до обдарованих дітей (від невизнання до перебільшення та піднесення значущості визнання дитини обдарованою). </a:t>
            </a:r>
            <a:endParaRPr lang="ru-RU" sz="2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79512" y="224644"/>
          <a:ext cx="8784976" cy="594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9396-FD57-4461-9DB4-0755FF584E78}" type="datetime1">
              <a:rPr lang="ru-RU" smtClean="0"/>
              <a:pPr/>
              <a:t>07.06.2013</a:t>
            </a:fld>
            <a:endParaRPr lang="ru-RU"/>
          </a:p>
        </p:txBody>
      </p:sp>
      <p:sp>
        <p:nvSpPr>
          <p:cNvPr id="7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Алупка, 2013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15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359532" y="260648"/>
            <a:ext cx="8352928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FFFF00"/>
                </a:solidFill>
              </a:rPr>
              <a:t>Принципи технології наступності діагностики обдарованості</a:t>
            </a:r>
            <a:r>
              <a:rPr lang="uk-UA" sz="2000" b="1" dirty="0" smtClean="0"/>
              <a:t> у процесі безперервної освіти:</a:t>
            </a:r>
            <a:endParaRPr lang="ru-RU" sz="2000" b="1" dirty="0" smtClean="0"/>
          </a:p>
          <a:p>
            <a:pPr lvl="1">
              <a:spcBef>
                <a:spcPts val="600"/>
              </a:spcBef>
              <a:buBlip>
                <a:blip r:embed="rId3"/>
              </a:buBlip>
            </a:pPr>
            <a:r>
              <a:rPr lang="uk-UA" sz="2000" b="1" dirty="0" smtClean="0"/>
              <a:t> принцип </a:t>
            </a:r>
            <a:r>
              <a:rPr lang="uk-UA" sz="2000" b="1" smtClean="0"/>
              <a:t>системності та </a:t>
            </a:r>
            <a:r>
              <a:rPr lang="uk-UA" sz="2000" b="1" dirty="0" smtClean="0"/>
              <a:t>послідовності;</a:t>
            </a:r>
            <a:endParaRPr lang="ru-RU" sz="2000" b="1" dirty="0" smtClean="0"/>
          </a:p>
          <a:p>
            <a:pPr lvl="1">
              <a:spcBef>
                <a:spcPts val="600"/>
              </a:spcBef>
              <a:buBlip>
                <a:blip r:embed="rId3"/>
              </a:buBlip>
            </a:pPr>
            <a:r>
              <a:rPr lang="uk-UA" sz="2000" b="1" dirty="0" smtClean="0"/>
              <a:t> принцип доступності;</a:t>
            </a:r>
            <a:endParaRPr lang="ru-RU" sz="2000" b="1" dirty="0" smtClean="0"/>
          </a:p>
          <a:p>
            <a:pPr lvl="1">
              <a:spcBef>
                <a:spcPts val="600"/>
              </a:spcBef>
              <a:buBlip>
                <a:blip r:embed="rId3"/>
              </a:buBlip>
            </a:pPr>
            <a:r>
              <a:rPr lang="uk-UA" sz="2000" b="1" dirty="0" smtClean="0"/>
              <a:t> принцип відкритості;</a:t>
            </a:r>
            <a:endParaRPr lang="ru-RU" sz="2000" b="1" dirty="0" smtClean="0"/>
          </a:p>
          <a:p>
            <a:pPr lvl="1">
              <a:spcBef>
                <a:spcPts val="600"/>
              </a:spcBef>
              <a:buBlip>
                <a:blip r:embed="rId3"/>
              </a:buBlip>
            </a:pPr>
            <a:r>
              <a:rPr lang="uk-UA" sz="2000" b="1" dirty="0" smtClean="0"/>
              <a:t> принцип </a:t>
            </a:r>
            <a:r>
              <a:rPr lang="uk-UA" sz="2000" b="1" dirty="0" err="1" smtClean="0"/>
              <a:t>проблематизації</a:t>
            </a:r>
            <a:r>
              <a:rPr lang="uk-UA" sz="2000" b="1" dirty="0" smtClean="0"/>
              <a:t>;</a:t>
            </a:r>
            <a:endParaRPr lang="ru-RU" sz="2000" b="1" dirty="0" smtClean="0"/>
          </a:p>
          <a:p>
            <a:pPr lvl="1">
              <a:spcBef>
                <a:spcPts val="600"/>
              </a:spcBef>
              <a:buBlip>
                <a:blip r:embed="rId3"/>
              </a:buBlip>
            </a:pPr>
            <a:r>
              <a:rPr lang="uk-UA" sz="2000" b="1" dirty="0" smtClean="0"/>
              <a:t> принцип психологізації;</a:t>
            </a:r>
            <a:endParaRPr lang="ru-RU" sz="2000" b="1" dirty="0" smtClean="0"/>
          </a:p>
          <a:p>
            <a:pPr lvl="1">
              <a:spcBef>
                <a:spcPts val="600"/>
              </a:spcBef>
              <a:buBlip>
                <a:blip r:embed="rId3"/>
              </a:buBlip>
            </a:pPr>
            <a:r>
              <a:rPr lang="uk-UA" sz="2000" b="1" dirty="0" smtClean="0"/>
              <a:t> принцип успішності;</a:t>
            </a:r>
            <a:endParaRPr lang="ru-RU" sz="2000" b="1" dirty="0" smtClean="0"/>
          </a:p>
          <a:p>
            <a:pPr lvl="1">
              <a:spcBef>
                <a:spcPts val="600"/>
              </a:spcBef>
              <a:buBlip>
                <a:blip r:embed="rId3"/>
              </a:buBlip>
            </a:pPr>
            <a:r>
              <a:rPr lang="uk-UA" sz="2000" b="1" dirty="0" smtClean="0"/>
              <a:t> принцип динамічності;</a:t>
            </a:r>
            <a:endParaRPr lang="ru-RU" sz="2000" b="1" dirty="0" smtClean="0"/>
          </a:p>
          <a:p>
            <a:pPr lvl="1">
              <a:spcBef>
                <a:spcPts val="600"/>
              </a:spcBef>
              <a:buBlip>
                <a:blip r:embed="rId3"/>
              </a:buBlip>
            </a:pPr>
            <a:r>
              <a:rPr lang="uk-UA" sz="2000" b="1" dirty="0" smtClean="0"/>
              <a:t> принцип моніторингу;</a:t>
            </a:r>
            <a:endParaRPr lang="ru-RU" sz="2000" b="1" dirty="0" smtClean="0"/>
          </a:p>
          <a:p>
            <a:pPr lvl="1">
              <a:spcBef>
                <a:spcPts val="600"/>
              </a:spcBef>
              <a:buBlip>
                <a:blip r:embed="rId3"/>
              </a:buBlip>
            </a:pPr>
            <a:r>
              <a:rPr lang="uk-UA" sz="2000" b="1" dirty="0" smtClean="0"/>
              <a:t> принцип інформаційної компетентності.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4473116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У </a:t>
            </a:r>
            <a:r>
              <a:rPr lang="uk-UA" sz="2000" b="1" dirty="0" smtClean="0"/>
              <a:t>ході дослідження і досвіду роботи було розроблено і сформульовано методологічний принцип відповідності форм і методів діагностики обдарованості (загальної та спеціальної) і побудови навчально-пізнавальної діяльності як соціально необхідної формам і методам провідної діяльності відповідного віку.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9396-FD57-4461-9DB4-0755FF584E78}" type="datetime1">
              <a:rPr lang="ru-RU" smtClean="0"/>
              <a:pPr/>
              <a:t>07.06.2013</a:t>
            </a:fld>
            <a:endParaRPr lang="ru-RU"/>
          </a:p>
        </p:txBody>
      </p:sp>
      <p:sp>
        <p:nvSpPr>
          <p:cNvPr id="7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Алупка, 2013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16</a:t>
            </a:fld>
            <a:endParaRPr kumimoji="0" lang="en-US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33207" y="44625"/>
          <a:ext cx="6077585" cy="5394960"/>
        </p:xfrm>
        <a:graphic>
          <a:graphicData uri="http://schemas.openxmlformats.org/drawingml/2006/table">
            <a:tbl>
              <a:tblPr/>
              <a:tblGrid>
                <a:gridCol w="2930781"/>
                <a:gridCol w="3146804"/>
              </a:tblGrid>
              <a:tr h="48474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uk-UA" sz="1200">
                        <a:ln>
                          <a:noFill/>
                        </a:ln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i="1" u="sng" dirty="0">
                          <a:ln>
                            <a:noFill/>
                          </a:ln>
                          <a:latin typeface="Times New Roman"/>
                          <a:ea typeface="Batang"/>
                        </a:rPr>
                        <a:t>Об</a:t>
                      </a:r>
                      <a:r>
                        <a:rPr lang="en-US" sz="1200" b="1" i="1" u="sng" dirty="0">
                          <a:ln>
                            <a:noFill/>
                          </a:ln>
                          <a:latin typeface="Times New Roman"/>
                          <a:ea typeface="Batang"/>
                        </a:rPr>
                        <a:t>’</a:t>
                      </a:r>
                      <a:r>
                        <a:rPr lang="uk-UA" sz="1200" b="1" i="1" u="sng" dirty="0" err="1">
                          <a:ln>
                            <a:noFill/>
                          </a:ln>
                          <a:latin typeface="Times New Roman"/>
                          <a:ea typeface="Batang"/>
                        </a:rPr>
                        <a:t>єкт</a:t>
                      </a:r>
                      <a:r>
                        <a:rPr lang="uk-UA" sz="1200" b="1" i="1" u="sng" dirty="0">
                          <a:ln>
                            <a:noFill/>
                          </a:ln>
                          <a:latin typeface="Times New Roman"/>
                          <a:ea typeface="Batang"/>
                        </a:rPr>
                        <a:t> діагностування</a:t>
                      </a:r>
                      <a:endParaRPr lang="ru-RU" sz="1200" dirty="0">
                        <a:ln>
                          <a:noFill/>
                        </a:ln>
                        <a:latin typeface="Times New Roman"/>
                        <a:ea typeface="Batang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ln>
                            <a:noFill/>
                          </a:ln>
                          <a:latin typeface="Times New Roman"/>
                          <a:ea typeface="Batang"/>
                        </a:rPr>
                        <a:t>Відповідність вимогам обраної професії</a:t>
                      </a:r>
                      <a:endParaRPr lang="ru-RU" sz="1800" dirty="0">
                        <a:ln>
                          <a:noFill/>
                        </a:ln>
                        <a:latin typeface="Times New Roman"/>
                        <a:ea typeface="Batang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800" b="1" dirty="0" smtClean="0">
                        <a:ln>
                          <a:noFill/>
                        </a:ln>
                        <a:latin typeface="Times New Roman"/>
                        <a:ea typeface="Batang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800" b="1" dirty="0" smtClean="0">
                        <a:ln>
                          <a:noFill/>
                        </a:ln>
                        <a:latin typeface="Times New Roman"/>
                        <a:ea typeface="Batang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n>
                            <a:noFill/>
                          </a:ln>
                          <a:latin typeface="Times New Roman"/>
                          <a:ea typeface="Batang"/>
                        </a:rPr>
                        <a:t>Сфера </a:t>
                      </a:r>
                      <a:r>
                        <a:rPr lang="uk-UA" sz="1800" b="1" dirty="0">
                          <a:ln>
                            <a:noFill/>
                          </a:ln>
                          <a:latin typeface="Times New Roman"/>
                          <a:ea typeface="Batang"/>
                        </a:rPr>
                        <a:t>найбільш високого потенціалу досягнень</a:t>
                      </a:r>
                      <a:endParaRPr lang="ru-RU" sz="1800" dirty="0">
                        <a:ln>
                          <a:noFill/>
                        </a:ln>
                        <a:latin typeface="Times New Roman"/>
                        <a:ea typeface="Batang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uk-UA" sz="1800" b="1" dirty="0" smtClean="0">
                        <a:ln>
                          <a:noFill/>
                        </a:ln>
                        <a:latin typeface="Times New Roman"/>
                        <a:ea typeface="Batang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n>
                            <a:noFill/>
                          </a:ln>
                          <a:latin typeface="Times New Roman"/>
                          <a:ea typeface="Batang"/>
                        </a:rPr>
                        <a:t>Рівень </a:t>
                      </a:r>
                      <a:r>
                        <a:rPr lang="uk-UA" sz="1800" b="1" dirty="0">
                          <a:ln>
                            <a:noFill/>
                          </a:ln>
                          <a:latin typeface="Times New Roman"/>
                          <a:ea typeface="Batang"/>
                        </a:rPr>
                        <a:t>сформованості структур інтелекту та сфер інтересу</a:t>
                      </a:r>
                      <a:endParaRPr lang="ru-RU" sz="1800" dirty="0">
                        <a:ln>
                          <a:noFill/>
                        </a:ln>
                        <a:latin typeface="Times New Roman"/>
                        <a:ea typeface="Batang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800" b="1" dirty="0" smtClean="0">
                        <a:ln>
                          <a:noFill/>
                        </a:ln>
                        <a:latin typeface="Times New Roman"/>
                        <a:ea typeface="Batang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n>
                            <a:noFill/>
                          </a:ln>
                          <a:latin typeface="Times New Roman"/>
                          <a:ea typeface="Batang"/>
                        </a:rPr>
                        <a:t>Рівень </a:t>
                      </a:r>
                      <a:r>
                        <a:rPr lang="uk-UA" sz="1800" b="1" dirty="0">
                          <a:ln>
                            <a:noFill/>
                          </a:ln>
                          <a:latin typeface="Times New Roman"/>
                          <a:ea typeface="Batang"/>
                        </a:rPr>
                        <a:t>готовності до навчання </a:t>
                      </a:r>
                      <a:endParaRPr lang="ru-RU" sz="1800" dirty="0">
                        <a:ln>
                          <a:noFill/>
                        </a:ln>
                        <a:latin typeface="Times New Roman"/>
                        <a:ea typeface="Batang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800" b="1" dirty="0" smtClean="0">
                        <a:ln>
                          <a:noFill/>
                        </a:ln>
                        <a:latin typeface="Times New Roman"/>
                        <a:ea typeface="Batang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n>
                            <a:noFill/>
                          </a:ln>
                          <a:latin typeface="Times New Roman"/>
                          <a:ea typeface="Batang"/>
                        </a:rPr>
                        <a:t>Властивості </a:t>
                      </a:r>
                      <a:r>
                        <a:rPr lang="uk-UA" sz="1800" b="1" dirty="0">
                          <a:ln>
                            <a:noFill/>
                          </a:ln>
                          <a:latin typeface="Times New Roman"/>
                          <a:ea typeface="Batang"/>
                        </a:rPr>
                        <a:t>ЦНС, розвиток пошукової активності, …</a:t>
                      </a:r>
                      <a:endParaRPr lang="ru-RU" sz="1800" dirty="0">
                        <a:ln>
                          <a:noFill/>
                        </a:ln>
                        <a:latin typeface="Times New Roman"/>
                        <a:ea typeface="Batang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ln>
                          <a:noFill/>
                        </a:ln>
                        <a:latin typeface="Times New Roman"/>
                        <a:ea typeface="Batang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n>
                            <a:noFill/>
                          </a:ln>
                          <a:latin typeface="Times New Roman"/>
                          <a:ea typeface="Batang"/>
                        </a:rPr>
                        <a:t>Розвивальний</a:t>
                      </a:r>
                      <a:r>
                        <a:rPr lang="ru-RU" sz="1800" b="1" dirty="0" smtClean="0">
                          <a:ln>
                            <a:noFill/>
                          </a:ln>
                          <a:latin typeface="Times New Roman"/>
                          <a:ea typeface="Batang"/>
                        </a:rPr>
                        <a:t> </a:t>
                      </a:r>
                      <a:r>
                        <a:rPr lang="ru-RU" sz="1800" b="1" dirty="0" err="1">
                          <a:ln>
                            <a:noFill/>
                          </a:ln>
                          <a:latin typeface="Times New Roman"/>
                          <a:ea typeface="Batang"/>
                        </a:rPr>
                        <a:t>потенціал</a:t>
                      </a:r>
                      <a:r>
                        <a:rPr lang="ru-RU" sz="1800" b="1" dirty="0">
                          <a:ln>
                            <a:noFill/>
                          </a:ln>
                          <a:latin typeface="Times New Roman"/>
                          <a:ea typeface="Batang"/>
                        </a:rPr>
                        <a:t> </a:t>
                      </a:r>
                      <a:r>
                        <a:rPr lang="ru-RU" sz="1800" b="1" dirty="0" err="1">
                          <a:ln>
                            <a:noFill/>
                          </a:ln>
                          <a:latin typeface="Times New Roman"/>
                          <a:ea typeface="Batang"/>
                        </a:rPr>
                        <a:t>середовища</a:t>
                      </a:r>
                      <a:endParaRPr lang="ru-RU" sz="1800" dirty="0">
                        <a:ln>
                          <a:noFill/>
                        </a:ln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0241" name="Picture 1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438650" cy="621982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95536" y="6381328"/>
            <a:ext cx="7164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Структура технології НДО у системі безперервної освіти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9396-FD57-4461-9DB4-0755FF584E78}" type="datetime1">
              <a:rPr lang="ru-RU" smtClean="0"/>
              <a:pPr/>
              <a:t>07.06.2013</a:t>
            </a:fld>
            <a:endParaRPr lang="ru-RU"/>
          </a:p>
        </p:txBody>
      </p:sp>
      <p:sp>
        <p:nvSpPr>
          <p:cNvPr id="7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Алупка, 2013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17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287524" y="548680"/>
            <a:ext cx="8100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Практичним прикладом технології НДО може бути розроблена в Інституті обдарованої дитини НАПН України технологія діагностики обдарованості, яка дозволяє оцінювати як академічну обдарованість дитини на різних ступенях навчально-виховного процесу, так і окремі відповідні здібності.</a:t>
            </a:r>
            <a:endParaRPr lang="ru-RU" sz="2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DD72-58BB-49A1-B51A-6F3DE1AAF47C}" type="datetime1">
              <a:rPr lang="ru-RU" smtClean="0"/>
              <a:pPr/>
              <a:t>07.06.2013</a:t>
            </a:fld>
            <a:endParaRPr lang="ru-RU"/>
          </a:p>
        </p:txBody>
      </p:sp>
      <p:sp>
        <p:nvSpPr>
          <p:cNvPr id="7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Алупка, 2013 </a:t>
            </a:r>
            <a:endParaRPr lang="ru-RU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39552" y="47617"/>
            <a:ext cx="8137525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2400" b="1" dirty="0" err="1">
                <a:solidFill>
                  <a:srgbClr val="FFFF00"/>
                </a:solidFill>
              </a:rPr>
              <a:t>Висновки</a:t>
            </a:r>
            <a:endParaRPr lang="ru-RU" sz="2400" b="1" dirty="0">
              <a:solidFill>
                <a:srgbClr val="FFFF00"/>
              </a:solidFill>
            </a:endParaRPr>
          </a:p>
          <a:p>
            <a:pPr marL="457200" lvl="0" indent="-457200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2000" b="1" dirty="0" smtClean="0"/>
              <a:t>Технологія наступності діагностики обдарованості реалізує методологію, яка допоможе вчителеві та психологу підібрати оптимальний підхід до вирішення навчально-виховних завдань.</a:t>
            </a:r>
            <a:endParaRPr lang="ru-RU" sz="2000" b="1" dirty="0" smtClean="0"/>
          </a:p>
          <a:p>
            <a:pPr marL="457200" lvl="0" indent="-457200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2000" b="1" dirty="0" smtClean="0"/>
              <a:t>Застосована технологія НДО при переході з дитячого садка до початкової школи, з початкової школи  до основної може бути використана в будь-яких видах загальноосвітніх закладів.</a:t>
            </a:r>
            <a:endParaRPr lang="ru-RU" sz="2000" b="1" dirty="0" smtClean="0"/>
          </a:p>
          <a:p>
            <a:pPr marL="457200" indent="-457200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2000" b="1" dirty="0" smtClean="0"/>
              <a:t>Запропонований підхід до реалізації НДО може бути використаний при вирішенні сучасних завдань, що найбільш актуально стоять перед суспільством і системою освіти: створення </a:t>
            </a:r>
            <a:r>
              <a:rPr lang="uk-UA" sz="2000" b="1" dirty="0" err="1" smtClean="0"/>
              <a:t>передшколи</a:t>
            </a:r>
            <a:r>
              <a:rPr lang="uk-UA" sz="2000" b="1" dirty="0" smtClean="0"/>
              <a:t>, початкової школи (1‑6-ті класи), </a:t>
            </a:r>
            <a:r>
              <a:rPr lang="uk-UA" sz="2000" b="1" dirty="0" err="1" smtClean="0"/>
              <a:t>передпрофільної</a:t>
            </a:r>
            <a:r>
              <a:rPr lang="uk-UA" sz="2000" b="1" dirty="0" smtClean="0"/>
              <a:t> підготовки і профільного навчання, вироблення стандартів єдиного державного іспиту.</a:t>
            </a:r>
            <a:endParaRPr lang="ru-RU" sz="2000" b="1" dirty="0" smtClean="0">
              <a:solidFill>
                <a:schemeClr val="bg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18</a:t>
            </a:fld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F8FC-6439-4F8A-BC01-64E2B518E272}" type="datetime1">
              <a:rPr lang="ru-RU" smtClean="0"/>
              <a:pPr/>
              <a:t>07.06.2013</a:t>
            </a:fld>
            <a:endParaRPr lang="ru-RU"/>
          </a:p>
        </p:txBody>
      </p:sp>
      <p:sp>
        <p:nvSpPr>
          <p:cNvPr id="7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Алупка, 2013 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</a:t>
            </a:fld>
            <a:endParaRPr kumimoji="0" lang="en-US"/>
          </a:p>
        </p:txBody>
      </p:sp>
      <p:sp>
        <p:nvSpPr>
          <p:cNvPr id="10" name="TextBox 9"/>
          <p:cNvSpPr txBox="1"/>
          <p:nvPr/>
        </p:nvSpPr>
        <p:spPr>
          <a:xfrm>
            <a:off x="395536" y="1268760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b="1" dirty="0" smtClean="0">
                <a:solidFill>
                  <a:srgbClr val="FFFF99"/>
                </a:solidFill>
              </a:rPr>
              <a:t>Чи може бути ідеальна наступність між дитячим садком і початковою школою, між початковою школою і основною школою, між основною школою і старшою школою в процесі безперервної освіти? </a:t>
            </a:r>
          </a:p>
          <a:p>
            <a:pPr>
              <a:lnSpc>
                <a:spcPct val="150000"/>
              </a:lnSpc>
            </a:pPr>
            <a:endParaRPr lang="uk-UA" sz="2000" b="1" dirty="0" smtClean="0">
              <a:solidFill>
                <a:srgbClr val="FFFF99"/>
              </a:solidFill>
            </a:endParaRPr>
          </a:p>
          <a:p>
            <a:pPr>
              <a:lnSpc>
                <a:spcPct val="150000"/>
              </a:lnSpc>
            </a:pPr>
            <a:r>
              <a:rPr lang="uk-UA" sz="2000" b="1" dirty="0" smtClean="0"/>
              <a:t>Пошук ідеальної наступності – складне завдання.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188640"/>
            <a:ext cx="8100900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dirty="0" smtClean="0">
                <a:solidFill>
                  <a:srgbClr val="FFFF00"/>
                </a:solidFill>
              </a:rPr>
              <a:t>Проблема освіти та діагностики обдарованості на різних рівнях освіти </a:t>
            </a:r>
            <a:endParaRPr lang="ru-RU" sz="2000" b="1" dirty="0">
              <a:solidFill>
                <a:srgbClr val="FFFF00"/>
              </a:solidFill>
            </a:endParaRPr>
          </a:p>
        </p:txBody>
      </p:sp>
      <p:pic>
        <p:nvPicPr>
          <p:cNvPr id="11" name="Рисунок 10" descr="chess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7924" y="4365104"/>
            <a:ext cx="1404156" cy="201262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AF1F-9537-4CB7-943B-9E513D6D739F}" type="datetime1">
              <a:rPr lang="ru-RU" smtClean="0"/>
              <a:pPr/>
              <a:t>07.06.2013</a:t>
            </a:fld>
            <a:endParaRPr lang="ru-RU"/>
          </a:p>
        </p:txBody>
      </p:sp>
      <p:sp>
        <p:nvSpPr>
          <p:cNvPr id="7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Алупка, 2013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3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224644"/>
            <a:ext cx="8244916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FFFF99"/>
                </a:solidFill>
              </a:rPr>
              <a:t>Але реально:</a:t>
            </a:r>
          </a:p>
          <a:p>
            <a:endParaRPr lang="uk-UA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uk-UA" sz="2400" dirty="0" smtClean="0"/>
              <a:t>  визначити спільне і розбіжності, відмінності, </a:t>
            </a: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uk-UA" sz="2400" dirty="0" smtClean="0"/>
              <a:t>  створити педагогічні, </a:t>
            </a:r>
            <a:r>
              <a:rPr lang="uk-UA" sz="2400" dirty="0" err="1" smtClean="0"/>
              <a:t>медико-фізіологічні</a:t>
            </a:r>
            <a:r>
              <a:rPr lang="uk-UA" sz="2400" dirty="0" smtClean="0"/>
              <a:t> та соціально-психологічні умови, </a:t>
            </a: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uk-UA" sz="2400" dirty="0" smtClean="0"/>
              <a:t>  знайти шляхи і здійснити діяльність, спрямовану на зняття або зниження розбіжностей, </a:t>
            </a: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uk-UA" sz="2400" dirty="0" smtClean="0"/>
              <a:t>  сформувати, зберегти мотивацію та успішність у навчанні.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9859-201B-4F45-8634-444FBC9951C0}" type="datetime1">
              <a:rPr lang="ru-RU" smtClean="0"/>
              <a:pPr/>
              <a:t>07.06.2013</a:t>
            </a:fld>
            <a:endParaRPr lang="ru-RU"/>
          </a:p>
        </p:txBody>
      </p:sp>
      <p:sp>
        <p:nvSpPr>
          <p:cNvPr id="7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Алупка, 2013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9" name="TextBox 8"/>
          <p:cNvSpPr txBox="1"/>
          <p:nvPr/>
        </p:nvSpPr>
        <p:spPr>
          <a:xfrm>
            <a:off x="467544" y="2960948"/>
            <a:ext cx="38884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 smtClean="0"/>
          </a:p>
          <a:p>
            <a:r>
              <a:rPr lang="uk-UA" sz="2000" i="1" dirty="0" smtClean="0"/>
              <a:t>Необхідність трансформації наукових ідей з урахуванням як розвивальних, так </a:t>
            </a:r>
            <a:r>
              <a:rPr lang="en-US" sz="2000" i="1" dirty="0" smtClean="0"/>
              <a:t> </a:t>
            </a:r>
            <a:r>
              <a:rPr lang="uk-UA" sz="2000" i="1" dirty="0" smtClean="0"/>
              <a:t>і навчально-освітніх завдань дитячого садка, початкової і основної школи, їх стратегії у змістовному, </a:t>
            </a:r>
            <a:r>
              <a:rPr lang="uk-UA" sz="2000" i="1" dirty="0" err="1" smtClean="0"/>
              <a:t>середовищному</a:t>
            </a:r>
            <a:r>
              <a:rPr lang="uk-UA" sz="2000" i="1" dirty="0" smtClean="0"/>
              <a:t> і кадровому аспектах</a:t>
            </a:r>
            <a:endParaRPr lang="uk-UA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655676" y="18864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FF00"/>
                </a:solidFill>
              </a:rPr>
              <a:t>Протиріччя</a:t>
            </a:r>
            <a:endParaRPr lang="ru-RU" sz="2400" b="1" dirty="0">
              <a:solidFill>
                <a:srgbClr val="FFFF00"/>
              </a:solidFill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719572" y="800708"/>
          <a:ext cx="77048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Выноска со стрелками влево/вправо 12"/>
          <p:cNvSpPr/>
          <p:nvPr/>
        </p:nvSpPr>
        <p:spPr>
          <a:xfrm>
            <a:off x="3527884" y="1628800"/>
            <a:ext cx="2232248" cy="1368160"/>
          </a:xfrm>
          <a:prstGeom prst="leftRight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779912" y="2096852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/>
              <a:t>Протиріччя</a:t>
            </a:r>
            <a:endParaRPr lang="ru-R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120172" y="3284984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i="1" dirty="0" smtClean="0"/>
              <a:t>Прагнення стабільності</a:t>
            </a:r>
            <a:endParaRPr lang="ru-RU" sz="20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A599-C6BA-4A87-AA21-E4C2248DAD7A}" type="datetime1">
              <a:rPr lang="ru-RU" smtClean="0"/>
              <a:pPr/>
              <a:t>07.06.2013</a:t>
            </a:fld>
            <a:endParaRPr lang="ru-RU"/>
          </a:p>
        </p:txBody>
      </p:sp>
      <p:sp>
        <p:nvSpPr>
          <p:cNvPr id="7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Алупка, 2013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215516" y="89912"/>
            <a:ext cx="860495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000" b="1" dirty="0" smtClean="0"/>
              <a:t>Для розв'язання </a:t>
            </a:r>
            <a:r>
              <a:rPr lang="en-US" sz="2000" b="1" dirty="0" smtClean="0"/>
              <a:t> </a:t>
            </a:r>
            <a:r>
              <a:rPr lang="uk-UA" sz="2000" b="1" dirty="0" smtClean="0"/>
              <a:t>цього протиріччя необхідно виконувати такі завдання </a:t>
            </a:r>
            <a:r>
              <a:rPr lang="uk-UA" sz="2000" b="1" dirty="0" smtClean="0">
                <a:solidFill>
                  <a:srgbClr val="99CCFF"/>
                </a:solidFill>
              </a:rPr>
              <a:t>в педагогічному, медичному і психологічному аспектах</a:t>
            </a:r>
            <a:r>
              <a:rPr lang="uk-UA" sz="2000" b="1" dirty="0" smtClean="0"/>
              <a:t>:</a:t>
            </a:r>
            <a:endParaRPr lang="ru-RU" sz="2000" b="1" dirty="0" smtClean="0"/>
          </a:p>
          <a:p>
            <a:pPr lvl="0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000" b="1" dirty="0" smtClean="0"/>
              <a:t> </a:t>
            </a:r>
            <a:r>
              <a:rPr lang="uk-UA" sz="2000" b="1" dirty="0" smtClean="0"/>
              <a:t>оптимально прогнозувати розвиток дошкільної </a:t>
            </a:r>
            <a:r>
              <a:rPr lang="en-US" sz="2000" b="1" dirty="0" smtClean="0"/>
              <a:t> </a:t>
            </a:r>
            <a:r>
              <a:rPr lang="uk-UA" sz="2000" b="1" dirty="0" smtClean="0"/>
              <a:t>та шкільної освіти </a:t>
            </a:r>
            <a:r>
              <a:rPr lang="uk-UA" sz="2000" b="1" dirty="0" smtClean="0">
                <a:solidFill>
                  <a:srgbClr val="99CCFF"/>
                </a:solidFill>
              </a:rPr>
              <a:t>з урахуванням переходу дітей з одного ступеня освіти на інший</a:t>
            </a:r>
            <a:r>
              <a:rPr lang="uk-UA" sz="2000" b="1" dirty="0" smtClean="0"/>
              <a:t>;</a:t>
            </a:r>
            <a:endParaRPr lang="ru-RU" sz="2000" b="1" dirty="0" smtClean="0"/>
          </a:p>
          <a:p>
            <a:pPr lvl="0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000" b="1" dirty="0" smtClean="0"/>
              <a:t> </a:t>
            </a:r>
            <a:r>
              <a:rPr lang="uk-UA" sz="2000" b="1" dirty="0" smtClean="0"/>
              <a:t>не припускати поглиблення цих протиріч;</a:t>
            </a:r>
            <a:endParaRPr lang="ru-RU" sz="2000" b="1" dirty="0" smtClean="0"/>
          </a:p>
          <a:p>
            <a:pPr lvl="0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000" b="1" dirty="0" smtClean="0"/>
              <a:t> </a:t>
            </a:r>
            <a:r>
              <a:rPr lang="uk-UA" sz="2000" b="1" dirty="0" smtClean="0"/>
              <a:t>оперативно, вчасно бачити зону найближчого розвитку суспільних потреб;</a:t>
            </a:r>
            <a:endParaRPr lang="ru-RU" sz="2000" b="1" dirty="0" smtClean="0"/>
          </a:p>
          <a:p>
            <a:pPr lvl="0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uk-UA" sz="2000" b="1" dirty="0" smtClean="0"/>
              <a:t> враховувати моменти, коли кількісні зміни потребують якісних зрушень</a:t>
            </a:r>
            <a:r>
              <a:rPr lang="uk-UA" sz="2000" b="1" dirty="0" smtClean="0">
                <a:solidFill>
                  <a:srgbClr val="99CCFF"/>
                </a:solidFill>
              </a:rPr>
              <a:t>: у коригуванні дошкільних і шкільних розвивальних програм, підручників, методичних підходів, різних освітніх технологій</a:t>
            </a:r>
            <a:r>
              <a:rPr lang="uk-UA" sz="2000" b="1" dirty="0" smtClean="0"/>
              <a:t>;</a:t>
            </a:r>
            <a:endParaRPr lang="ru-RU" sz="2000" b="1" dirty="0" smtClean="0"/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2000" b="1" dirty="0" smtClean="0"/>
              <a:t> </a:t>
            </a:r>
            <a:r>
              <a:rPr lang="uk-UA" sz="2000" b="1" dirty="0" smtClean="0"/>
              <a:t>вчасно модернізувати розвивальне</a:t>
            </a:r>
            <a:r>
              <a:rPr lang="en-US" sz="2000" b="1" dirty="0" smtClean="0"/>
              <a:t> </a:t>
            </a:r>
            <a:r>
              <a:rPr lang="uk-UA" sz="2000" b="1" dirty="0" smtClean="0"/>
              <a:t> предметне</a:t>
            </a:r>
            <a:r>
              <a:rPr lang="en-US" sz="2000" b="1" dirty="0" smtClean="0"/>
              <a:t>, </a:t>
            </a:r>
            <a:r>
              <a:rPr lang="uk-UA" sz="2000" b="1" dirty="0" smtClean="0"/>
              <a:t>інформаційне, соціокультурне, освітнє середовище, </a:t>
            </a:r>
            <a:r>
              <a:rPr lang="uk-UA" sz="2000" b="1" dirty="0" smtClean="0">
                <a:solidFill>
                  <a:srgbClr val="99CCFF"/>
                </a:solidFill>
              </a:rPr>
              <a:t>що взаємодіє з педагогічними кадрами,  які постійно вдосконалюються.</a:t>
            </a:r>
            <a:endParaRPr lang="ru-RU" sz="2000" b="1" dirty="0">
              <a:solidFill>
                <a:srgbClr val="99CC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A599-C6BA-4A87-AA21-E4C2248DAD7A}" type="datetime1">
              <a:rPr lang="ru-RU" smtClean="0"/>
              <a:pPr/>
              <a:t>07.06.2013</a:t>
            </a:fld>
            <a:endParaRPr lang="ru-RU"/>
          </a:p>
        </p:txBody>
      </p:sp>
      <p:sp>
        <p:nvSpPr>
          <p:cNvPr id="7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Алупка, 2013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6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323528" y="224645"/>
            <a:ext cx="853294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Специфіка раннього формування інтелекту у дітей по етапах життя </a:t>
            </a:r>
            <a:r>
              <a:rPr lang="uk-UA" sz="2000" dirty="0" smtClean="0"/>
              <a:t>(з доповіді президента РАО, академіка РАО Н.Д. </a:t>
            </a:r>
            <a:r>
              <a:rPr lang="uk-UA" sz="2000" dirty="0" err="1" smtClean="0"/>
              <a:t>Нікандрова</a:t>
            </a:r>
            <a:r>
              <a:rPr lang="uk-UA" sz="2000" dirty="0" smtClean="0"/>
              <a:t> на міжнародній конференції 6‑12 жовтня 2005 р.):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 smtClean="0"/>
          </a:p>
          <a:p>
            <a:endParaRPr lang="uk-UA" dirty="0" smtClean="0"/>
          </a:p>
          <a:p>
            <a:endParaRPr lang="ru-RU" dirty="0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6" y="1520788"/>
          <a:ext cx="8532948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12"/>
                <a:gridCol w="4824536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solidFill>
                            <a:srgbClr val="99FF99"/>
                          </a:solidFill>
                        </a:rPr>
                        <a:t>до</a:t>
                      </a:r>
                      <a:r>
                        <a:rPr lang="ru-RU" sz="2000" dirty="0" smtClean="0">
                          <a:solidFill>
                            <a:srgbClr val="99FF99"/>
                          </a:solidFill>
                        </a:rPr>
                        <a:t> к</a:t>
                      </a:r>
                      <a:r>
                        <a:rPr lang="uk-UA" sz="2000" dirty="0" smtClean="0">
                          <a:solidFill>
                            <a:srgbClr val="99FF99"/>
                          </a:solidFill>
                        </a:rPr>
                        <a:t>і</a:t>
                      </a:r>
                      <a:r>
                        <a:rPr lang="ru-RU" sz="2000" dirty="0" err="1" smtClean="0">
                          <a:solidFill>
                            <a:srgbClr val="99FF99"/>
                          </a:solidFill>
                        </a:rPr>
                        <a:t>нц</a:t>
                      </a:r>
                      <a:r>
                        <a:rPr lang="uk-UA" sz="2000" dirty="0" smtClean="0">
                          <a:solidFill>
                            <a:srgbClr val="99FF99"/>
                          </a:solidFill>
                        </a:rPr>
                        <a:t>я</a:t>
                      </a:r>
                      <a:r>
                        <a:rPr lang="ru-RU" sz="2000" dirty="0" smtClean="0">
                          <a:solidFill>
                            <a:srgbClr val="99FF99"/>
                          </a:solidFill>
                        </a:rPr>
                        <a:t> 1 </a:t>
                      </a:r>
                      <a:r>
                        <a:rPr lang="uk-UA" sz="2000" dirty="0" smtClean="0">
                          <a:solidFill>
                            <a:srgbClr val="99FF99"/>
                          </a:solidFill>
                        </a:rPr>
                        <a:t>року</a:t>
                      </a:r>
                      <a:r>
                        <a:rPr lang="ru-RU" sz="2000" dirty="0" smtClean="0">
                          <a:solidFill>
                            <a:srgbClr val="99FF99"/>
                          </a:solidFill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rgbClr val="99FF99"/>
                          </a:solidFill>
                        </a:rPr>
                        <a:t>жи</a:t>
                      </a:r>
                      <a:r>
                        <a:rPr lang="uk-UA" sz="2000" dirty="0" err="1" smtClean="0">
                          <a:solidFill>
                            <a:srgbClr val="99FF99"/>
                          </a:solidFill>
                        </a:rPr>
                        <a:t>ття</a:t>
                      </a:r>
                      <a:r>
                        <a:rPr lang="uk-UA" sz="2000" dirty="0" smtClean="0">
                          <a:solidFill>
                            <a:srgbClr val="99FF99"/>
                          </a:solidFill>
                        </a:rPr>
                        <a:t>  </a:t>
                      </a:r>
                      <a:r>
                        <a:rPr lang="ru-RU" sz="2000" dirty="0" smtClean="0">
                          <a:solidFill>
                            <a:srgbClr val="99FF99"/>
                          </a:solidFill>
                        </a:rPr>
                        <a:t>20%</a:t>
                      </a:r>
                    </a:p>
                    <a:p>
                      <a:r>
                        <a:rPr lang="uk-UA" sz="2000" dirty="0" smtClean="0">
                          <a:solidFill>
                            <a:srgbClr val="99FF99"/>
                          </a:solidFill>
                        </a:rPr>
                        <a:t>до</a:t>
                      </a:r>
                      <a:r>
                        <a:rPr lang="ru-RU" sz="2000" dirty="0" smtClean="0">
                          <a:solidFill>
                            <a:srgbClr val="99FF99"/>
                          </a:solidFill>
                        </a:rPr>
                        <a:t> к</a:t>
                      </a:r>
                      <a:r>
                        <a:rPr lang="uk-UA" sz="2000" dirty="0" smtClean="0">
                          <a:solidFill>
                            <a:srgbClr val="99FF99"/>
                          </a:solidFill>
                        </a:rPr>
                        <a:t>і</a:t>
                      </a:r>
                      <a:r>
                        <a:rPr lang="ru-RU" sz="2000" dirty="0" err="1" smtClean="0">
                          <a:solidFill>
                            <a:srgbClr val="99FF99"/>
                          </a:solidFill>
                        </a:rPr>
                        <a:t>нц</a:t>
                      </a:r>
                      <a:r>
                        <a:rPr lang="uk-UA" sz="2000" dirty="0" smtClean="0">
                          <a:solidFill>
                            <a:srgbClr val="99FF99"/>
                          </a:solidFill>
                        </a:rPr>
                        <a:t>я 4 року</a:t>
                      </a:r>
                      <a:r>
                        <a:rPr lang="ru-RU" sz="2000" dirty="0" smtClean="0">
                          <a:solidFill>
                            <a:srgbClr val="99FF99"/>
                          </a:solidFill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rgbClr val="99FF99"/>
                          </a:solidFill>
                        </a:rPr>
                        <a:t>жи</a:t>
                      </a:r>
                      <a:r>
                        <a:rPr lang="uk-UA" sz="2000" dirty="0" err="1" smtClean="0">
                          <a:solidFill>
                            <a:srgbClr val="99FF99"/>
                          </a:solidFill>
                        </a:rPr>
                        <a:t>ття</a:t>
                      </a:r>
                      <a:r>
                        <a:rPr lang="ru-RU" sz="2000" dirty="0" smtClean="0">
                          <a:solidFill>
                            <a:srgbClr val="99FF99"/>
                          </a:solidFill>
                        </a:rPr>
                        <a:t>	 50%</a:t>
                      </a:r>
                    </a:p>
                    <a:p>
                      <a:endParaRPr lang="uk-UA" sz="2000" dirty="0" smtClean="0">
                        <a:solidFill>
                          <a:srgbClr val="99FF99"/>
                        </a:solidFill>
                      </a:endParaRPr>
                    </a:p>
                    <a:p>
                      <a:endParaRPr lang="uk-UA" sz="2000" dirty="0" smtClean="0">
                        <a:solidFill>
                          <a:srgbClr val="99FF99"/>
                        </a:solidFill>
                      </a:endParaRPr>
                    </a:p>
                    <a:p>
                      <a:r>
                        <a:rPr lang="uk-UA" sz="2000" dirty="0" smtClean="0">
                          <a:solidFill>
                            <a:srgbClr val="99FF99"/>
                          </a:solidFill>
                        </a:rPr>
                        <a:t>до</a:t>
                      </a:r>
                      <a:r>
                        <a:rPr lang="ru-RU" sz="2000" dirty="0" smtClean="0">
                          <a:solidFill>
                            <a:srgbClr val="99FF99"/>
                          </a:solidFill>
                        </a:rPr>
                        <a:t> к</a:t>
                      </a:r>
                      <a:r>
                        <a:rPr lang="uk-UA" sz="2000" dirty="0" smtClean="0">
                          <a:solidFill>
                            <a:srgbClr val="99FF99"/>
                          </a:solidFill>
                        </a:rPr>
                        <a:t>і</a:t>
                      </a:r>
                      <a:r>
                        <a:rPr lang="ru-RU" sz="2000" dirty="0" err="1" smtClean="0">
                          <a:solidFill>
                            <a:srgbClr val="99FF99"/>
                          </a:solidFill>
                        </a:rPr>
                        <a:t>нц</a:t>
                      </a:r>
                      <a:r>
                        <a:rPr lang="uk-UA" sz="2000" dirty="0" smtClean="0">
                          <a:solidFill>
                            <a:srgbClr val="99FF99"/>
                          </a:solidFill>
                        </a:rPr>
                        <a:t>я 8 року</a:t>
                      </a:r>
                      <a:r>
                        <a:rPr lang="ru-RU" sz="2000" dirty="0" smtClean="0">
                          <a:solidFill>
                            <a:srgbClr val="99FF99"/>
                          </a:solidFill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rgbClr val="99FF99"/>
                          </a:solidFill>
                        </a:rPr>
                        <a:t>жи</a:t>
                      </a:r>
                      <a:r>
                        <a:rPr lang="uk-UA" sz="2000" dirty="0" err="1" smtClean="0">
                          <a:solidFill>
                            <a:srgbClr val="99FF99"/>
                          </a:solidFill>
                        </a:rPr>
                        <a:t>ття</a:t>
                      </a:r>
                      <a:r>
                        <a:rPr lang="ru-RU" sz="2000" dirty="0" smtClean="0">
                          <a:solidFill>
                            <a:srgbClr val="99FF99"/>
                          </a:solidFill>
                        </a:rPr>
                        <a:t>	80%</a:t>
                      </a:r>
                    </a:p>
                    <a:p>
                      <a:endParaRPr lang="uk-UA" sz="2000" dirty="0" smtClean="0"/>
                    </a:p>
                    <a:p>
                      <a:endParaRPr lang="uk-UA" sz="2000" dirty="0" smtClean="0"/>
                    </a:p>
                    <a:p>
                      <a:endParaRPr lang="uk-UA" sz="2000" dirty="0" smtClean="0"/>
                    </a:p>
                    <a:p>
                      <a:r>
                        <a:rPr lang="uk-UA" sz="2000" dirty="0" smtClean="0"/>
                        <a:t>до</a:t>
                      </a:r>
                      <a:r>
                        <a:rPr lang="ru-RU" sz="2000" dirty="0" smtClean="0"/>
                        <a:t> к</a:t>
                      </a:r>
                      <a:r>
                        <a:rPr lang="uk-UA" sz="2000" dirty="0" smtClean="0"/>
                        <a:t>і</a:t>
                      </a:r>
                      <a:r>
                        <a:rPr lang="ru-RU" sz="2000" dirty="0" err="1" smtClean="0"/>
                        <a:t>нц</a:t>
                      </a:r>
                      <a:r>
                        <a:rPr lang="uk-UA" sz="2000" dirty="0" smtClean="0"/>
                        <a:t>я</a:t>
                      </a:r>
                      <a:r>
                        <a:rPr lang="ru-RU" sz="2000" dirty="0" smtClean="0"/>
                        <a:t> 1</a:t>
                      </a:r>
                      <a:r>
                        <a:rPr lang="uk-UA" sz="2000" dirty="0" smtClean="0"/>
                        <a:t>3 року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жи</a:t>
                      </a:r>
                      <a:r>
                        <a:rPr lang="uk-UA" sz="2000" dirty="0" err="1" smtClean="0"/>
                        <a:t>ття</a:t>
                      </a:r>
                      <a:r>
                        <a:rPr lang="uk-UA" sz="2000" dirty="0" smtClean="0"/>
                        <a:t>  </a:t>
                      </a:r>
                      <a:r>
                        <a:rPr lang="ru-RU" sz="2000" dirty="0" smtClean="0"/>
                        <a:t>92%</a:t>
                      </a:r>
                    </a:p>
                    <a:p>
                      <a:endParaRPr lang="ru-RU" sz="2000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n>
                            <a:noFill/>
                          </a:ln>
                          <a:solidFill>
                            <a:srgbClr val="99FF99"/>
                          </a:solidFill>
                        </a:rPr>
                        <a:t>Дитинство.</a:t>
                      </a:r>
                      <a:r>
                        <a:rPr lang="uk-UA" sz="2000" baseline="0" dirty="0" smtClean="0">
                          <a:ln>
                            <a:noFill/>
                          </a:ln>
                          <a:solidFill>
                            <a:srgbClr val="99FF99"/>
                          </a:solidFill>
                        </a:rPr>
                        <a:t> </a:t>
                      </a:r>
                      <a:r>
                        <a:rPr lang="uk-UA" sz="2000" b="0" dirty="0" smtClean="0">
                          <a:solidFill>
                            <a:srgbClr val="99FF99"/>
                          </a:solidFill>
                        </a:rPr>
                        <a:t>Основний розвиток інтелекту пов'язаний переважно з сімейною та дошкільною освітою, де провідною діяльністю є рольова гра</a:t>
                      </a:r>
                      <a:r>
                        <a:rPr lang="uk-UA" sz="2000" dirty="0" smtClean="0"/>
                        <a:t>, </a:t>
                      </a:r>
                      <a:r>
                        <a:rPr lang="uk-UA" sz="2000" b="0" dirty="0" smtClean="0">
                          <a:solidFill>
                            <a:srgbClr val="99FF99"/>
                          </a:solidFill>
                        </a:rPr>
                        <a:t>і до 8-ми років (початкова школа, 2‑3-й клас), де основною є навчальна діяльність. </a:t>
                      </a:r>
                      <a:endParaRPr lang="uk-UA" sz="2000" b="0" dirty="0" smtClean="0">
                        <a:ln>
                          <a:noFill/>
                        </a:ln>
                        <a:solidFill>
                          <a:srgbClr val="99FF99"/>
                        </a:solidFill>
                      </a:endParaRPr>
                    </a:p>
                    <a:p>
                      <a:endParaRPr lang="uk-UA" sz="2000" dirty="0" smtClean="0">
                        <a:ln>
                          <a:noFill/>
                        </a:ln>
                      </a:endParaRPr>
                    </a:p>
                    <a:p>
                      <a:r>
                        <a:rPr lang="uk-UA" sz="2000" dirty="0" smtClean="0"/>
                        <a:t>Підлітковий вік.</a:t>
                      </a:r>
                      <a:r>
                        <a:rPr lang="uk-UA" sz="2000" baseline="0" dirty="0" smtClean="0"/>
                        <a:t> </a:t>
                      </a:r>
                      <a:r>
                        <a:rPr lang="uk-UA" sz="2000" b="0" dirty="0" smtClean="0"/>
                        <a:t>Розвиток інтелекту лягає на основну школу (6‑7-й клас), де провідною діяльністю є інтимно-особистісне спілкування (Д.Б. Ельконін – В.В. Давидов), а також соціально-схвалювана та </a:t>
                      </a:r>
                      <a:r>
                        <a:rPr lang="uk-UA" sz="2000" b="0" dirty="0" err="1" smtClean="0"/>
                        <a:t>соціально-визнавана</a:t>
                      </a:r>
                      <a:r>
                        <a:rPr lang="uk-UA" sz="2000" b="0" dirty="0" smtClean="0"/>
                        <a:t> діяльність (Д.І. </a:t>
                      </a:r>
                      <a:r>
                        <a:rPr lang="uk-UA" sz="2000" b="0" dirty="0" err="1" smtClean="0"/>
                        <a:t>Фельдштейн</a:t>
                      </a:r>
                      <a:r>
                        <a:rPr lang="uk-UA" sz="2000" b="0" dirty="0" smtClean="0"/>
                        <a:t>).</a:t>
                      </a:r>
                      <a:endParaRPr lang="ru-RU" sz="2000" b="0" dirty="0">
                        <a:ln>
                          <a:noFill/>
                        </a:ln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6D35-97D8-430F-B06D-D138AB89A199}" type="datetime1">
              <a:rPr lang="ru-RU" smtClean="0"/>
              <a:pPr/>
              <a:t>07.06.2013</a:t>
            </a:fld>
            <a:endParaRPr lang="ru-RU"/>
          </a:p>
        </p:txBody>
      </p:sp>
      <p:sp>
        <p:nvSpPr>
          <p:cNvPr id="7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Алупка, 2013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7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323528" y="188640"/>
            <a:ext cx="842493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b="1" dirty="0" smtClean="0"/>
              <a:t>Технологія наступності </a:t>
            </a:r>
            <a:r>
              <a:rPr lang="uk-UA" sz="2000" b="1" i="1" dirty="0" smtClean="0"/>
              <a:t>в педагогіці  </a:t>
            </a:r>
            <a:r>
              <a:rPr lang="uk-UA" sz="2000" b="1" dirty="0" smtClean="0"/>
              <a:t>(В.М. </a:t>
            </a:r>
            <a:r>
              <a:rPr lang="uk-UA" sz="2000" b="1" dirty="0" err="1" smtClean="0"/>
              <a:t>Просвіркін</a:t>
            </a:r>
            <a:r>
              <a:rPr lang="uk-UA" sz="2000" b="1" dirty="0" smtClean="0"/>
              <a:t>) – це реалізація системного підходу у побудові навчально-виховного процесу, насичення його комплексом методів і прийомів, що полегшують перехід з одного ступеня освіти на наступний. </a:t>
            </a:r>
          </a:p>
          <a:p>
            <a:pPr>
              <a:lnSpc>
                <a:spcPct val="150000"/>
              </a:lnSpc>
            </a:pPr>
            <a:endParaRPr lang="uk-UA" sz="2000" b="1" dirty="0" smtClean="0"/>
          </a:p>
          <a:p>
            <a:pPr>
              <a:lnSpc>
                <a:spcPct val="150000"/>
              </a:lnSpc>
            </a:pPr>
            <a:r>
              <a:rPr lang="uk-UA" sz="2000" b="1" dirty="0" smtClean="0"/>
              <a:t>Ця технологія обумовлює єдність і взаємозв'язок </a:t>
            </a:r>
            <a:r>
              <a:rPr lang="uk-UA" sz="2000" b="1" dirty="0" smtClean="0">
                <a:solidFill>
                  <a:srgbClr val="99CCFF"/>
                </a:solidFill>
              </a:rPr>
              <a:t>як по вертикалі, так і по горизонталі,</a:t>
            </a:r>
            <a:r>
              <a:rPr lang="uk-UA" sz="2000" b="1" dirty="0" smtClean="0"/>
              <a:t> трьох блоків: «Кадри», «Зміст, форми і методи», «Предметно-пізнавальне, соціокультурне, інформаційно-розвивальне середовище», а також їх компонентів, </a:t>
            </a:r>
            <a:r>
              <a:rPr lang="uk-UA" sz="2000" b="1" dirty="0" smtClean="0">
                <a:solidFill>
                  <a:srgbClr val="99CCFF"/>
                </a:solidFill>
              </a:rPr>
              <a:t>які сприяють взаємодії суб'єктів освітньої діяльності (учень – учитель – вихователь – батько).</a:t>
            </a:r>
            <a:endParaRPr lang="ru-RU" sz="2000" b="1" dirty="0">
              <a:solidFill>
                <a:srgbClr val="99CC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79D4-C2EC-418B-9A40-4F23D20533AB}" type="datetime1">
              <a:rPr lang="ru-RU" smtClean="0"/>
              <a:pPr/>
              <a:t>07.06.2013</a:t>
            </a:fld>
            <a:endParaRPr lang="ru-RU"/>
          </a:p>
        </p:txBody>
      </p:sp>
      <p:sp>
        <p:nvSpPr>
          <p:cNvPr id="7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Алупка, 2013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8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359532" y="224644"/>
            <a:ext cx="8424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FF99"/>
                </a:solidFill>
              </a:rPr>
              <a:t>Технологія наступності як наукова проблема</a:t>
            </a:r>
            <a:endParaRPr lang="ru-RU" sz="2400" b="1" i="1" dirty="0" smtClean="0">
              <a:solidFill>
                <a:srgbClr val="FFFF99"/>
              </a:solidFill>
            </a:endParaRPr>
          </a:p>
          <a:p>
            <a:endParaRPr lang="ru-RU" dirty="0">
              <a:solidFill>
                <a:srgbClr val="FFFF99"/>
              </a:solidFill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1079612" y="1268760"/>
          <a:ext cx="6984776" cy="3076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871700" y="3789040"/>
            <a:ext cx="5364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Аспекти поняття «технологія наступності»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9396-FD57-4461-9DB4-0755FF584E78}" type="datetime1">
              <a:rPr lang="ru-RU" smtClean="0"/>
              <a:pPr/>
              <a:t>07.06.2013</a:t>
            </a:fld>
            <a:endParaRPr lang="ru-RU"/>
          </a:p>
        </p:txBody>
      </p:sp>
      <p:sp>
        <p:nvSpPr>
          <p:cNvPr id="7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Алупка, 2013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9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503548" y="728700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FF00"/>
                </a:solidFill>
              </a:rPr>
              <a:t>Педагогічні технології стають ефективними за умови врахування психологічних особливостей учня (особливо обдарованого) в цілому та на поточному сенситивному етапі становлення особистості.</a:t>
            </a:r>
            <a:endParaRPr lang="ru-RU" sz="2400" b="1" dirty="0">
              <a:solidFill>
                <a:srgbClr val="00FF00"/>
              </a:solidFill>
            </a:endParaRPr>
          </a:p>
        </p:txBody>
      </p:sp>
      <p:pic>
        <p:nvPicPr>
          <p:cNvPr id="8" name="Рисунок 7" descr="im_20101119153511_2874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79812" y="3920480"/>
            <a:ext cx="3625552" cy="181277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6737</TotalTime>
  <Words>1243</Words>
  <Application>Microsoft Office PowerPoint</Application>
  <PresentationFormat>Экран (4:3)</PresentationFormat>
  <Paragraphs>189</Paragraphs>
  <Slides>18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Техническая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NN-28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Буров</dc:creator>
  <cp:lastModifiedBy>ИОД</cp:lastModifiedBy>
  <cp:revision>321</cp:revision>
  <dcterms:created xsi:type="dcterms:W3CDTF">2007-01-12T16:47:03Z</dcterms:created>
  <dcterms:modified xsi:type="dcterms:W3CDTF">2013-06-07T11:55:58Z</dcterms:modified>
</cp:coreProperties>
</file>