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6" r:id="rId13"/>
    <p:sldId id="275" r:id="rId14"/>
    <p:sldId id="267" r:id="rId15"/>
    <p:sldId id="27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4660"/>
  </p:normalViewPr>
  <p:slideViewPr>
    <p:cSldViewPr>
      <p:cViewPr varScale="1">
        <p:scale>
          <a:sx n="87" d="100"/>
          <a:sy n="87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CE20D-9408-4AB1-9FC8-EBC987AA5B4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FA5AC67-AE44-42FD-9796-AC6B2DA09B7A}">
      <dgm:prSet phldrT="[Текст]"/>
      <dgm:spPr/>
      <dgm:t>
        <a:bodyPr/>
        <a:lstStyle/>
        <a:p>
          <a:r>
            <a:rPr lang="uk-UA" dirty="0" smtClean="0"/>
            <a:t>Діти</a:t>
          </a:r>
          <a:endParaRPr lang="uk-UA" dirty="0"/>
        </a:p>
      </dgm:t>
    </dgm:pt>
    <dgm:pt modelId="{ED6DAD6E-B174-42E4-B317-2820581D5324}" type="parTrans" cxnId="{2E5F15B9-5BD8-42B2-9C16-F50FF528016C}">
      <dgm:prSet/>
      <dgm:spPr/>
    </dgm:pt>
    <dgm:pt modelId="{8E0D0F5E-6D2A-4012-A7B1-96CDE7EA76F2}" type="sibTrans" cxnId="{2E5F15B9-5BD8-42B2-9C16-F50FF528016C}">
      <dgm:prSet/>
      <dgm:spPr/>
    </dgm:pt>
    <dgm:pt modelId="{86509FF2-35ED-48E7-829E-9443CCF39B91}">
      <dgm:prSet phldrT="[Текст]"/>
      <dgm:spPr/>
      <dgm:t>
        <a:bodyPr/>
        <a:lstStyle/>
        <a:p>
          <a:r>
            <a:rPr lang="uk-UA" dirty="0" smtClean="0"/>
            <a:t>Вчителі</a:t>
          </a:r>
          <a:endParaRPr lang="uk-UA" dirty="0"/>
        </a:p>
      </dgm:t>
    </dgm:pt>
    <dgm:pt modelId="{FA24B79B-9D84-4DBB-894E-4132B7DC9027}" type="parTrans" cxnId="{38A1C8DE-7ABA-46D4-8737-206F0BAA3DE0}">
      <dgm:prSet/>
      <dgm:spPr/>
    </dgm:pt>
    <dgm:pt modelId="{858E0919-DE14-4E36-B947-1B1FD53C9DF4}" type="sibTrans" cxnId="{38A1C8DE-7ABA-46D4-8737-206F0BAA3DE0}">
      <dgm:prSet/>
      <dgm:spPr/>
    </dgm:pt>
    <dgm:pt modelId="{9E25C3A9-2506-49FF-85BC-1F166E228145}">
      <dgm:prSet phldrT="[Текст]"/>
      <dgm:spPr/>
      <dgm:t>
        <a:bodyPr/>
        <a:lstStyle/>
        <a:p>
          <a:r>
            <a:rPr lang="uk-UA" dirty="0" smtClean="0"/>
            <a:t>Батьки</a:t>
          </a:r>
          <a:endParaRPr lang="uk-UA" dirty="0"/>
        </a:p>
      </dgm:t>
    </dgm:pt>
    <dgm:pt modelId="{8AAA78B0-C5A0-4348-99CC-26E4F2C201E6}" type="parTrans" cxnId="{D7288F35-0AC5-42D1-88CA-DF385C7BB85D}">
      <dgm:prSet/>
      <dgm:spPr/>
    </dgm:pt>
    <dgm:pt modelId="{FBF96CBF-F14E-492C-84AD-F9BDDE61EDF7}" type="sibTrans" cxnId="{D7288F35-0AC5-42D1-88CA-DF385C7BB85D}">
      <dgm:prSet/>
      <dgm:spPr/>
    </dgm:pt>
    <dgm:pt modelId="{2C375F85-5419-4222-A55F-CAE8B10FF1C4}" type="pres">
      <dgm:prSet presAssocID="{15BCE20D-9408-4AB1-9FC8-EBC987AA5B49}" presName="linearFlow" presStyleCnt="0">
        <dgm:presLayoutVars>
          <dgm:dir/>
          <dgm:resizeHandles val="exact"/>
        </dgm:presLayoutVars>
      </dgm:prSet>
      <dgm:spPr/>
    </dgm:pt>
    <dgm:pt modelId="{4F2F82F2-134B-442D-B570-70E5BBB09BED}" type="pres">
      <dgm:prSet presAssocID="{4FA5AC67-AE44-42FD-9796-AC6B2DA09B7A}" presName="composite" presStyleCnt="0"/>
      <dgm:spPr/>
    </dgm:pt>
    <dgm:pt modelId="{8AA610BE-EA8F-43DC-BDA9-8BAE378E6B66}" type="pres">
      <dgm:prSet presAssocID="{4FA5AC67-AE44-42FD-9796-AC6B2DA09B7A}" presName="imgShp" presStyleLbl="fgImgPlace1" presStyleIdx="0" presStyleCnt="3"/>
      <dgm:spPr/>
    </dgm:pt>
    <dgm:pt modelId="{44995977-3E1F-4576-B543-AC1C337F9440}" type="pres">
      <dgm:prSet presAssocID="{4FA5AC67-AE44-42FD-9796-AC6B2DA09B7A}" presName="txShp" presStyleLbl="node1" presStyleIdx="0" presStyleCnt="3">
        <dgm:presLayoutVars>
          <dgm:bulletEnabled val="1"/>
        </dgm:presLayoutVars>
      </dgm:prSet>
      <dgm:spPr/>
    </dgm:pt>
    <dgm:pt modelId="{DB08B257-E687-4683-ABA7-746F7C1D1512}" type="pres">
      <dgm:prSet presAssocID="{8E0D0F5E-6D2A-4012-A7B1-96CDE7EA76F2}" presName="spacing" presStyleCnt="0"/>
      <dgm:spPr/>
    </dgm:pt>
    <dgm:pt modelId="{60ABCA0E-F8C1-43BF-A92F-CED26B41F164}" type="pres">
      <dgm:prSet presAssocID="{86509FF2-35ED-48E7-829E-9443CCF39B91}" presName="composite" presStyleCnt="0"/>
      <dgm:spPr/>
    </dgm:pt>
    <dgm:pt modelId="{31EF9CB6-F591-4140-9C50-3F686A1A2363}" type="pres">
      <dgm:prSet presAssocID="{86509FF2-35ED-48E7-829E-9443CCF39B91}" presName="imgShp" presStyleLbl="fgImgPlace1" presStyleIdx="1" presStyleCnt="3"/>
      <dgm:spPr/>
    </dgm:pt>
    <dgm:pt modelId="{A69521DB-F024-4EC4-AD48-70DC40E6B42D}" type="pres">
      <dgm:prSet presAssocID="{86509FF2-35ED-48E7-829E-9443CCF39B91}" presName="txShp" presStyleLbl="node1" presStyleIdx="1" presStyleCnt="3">
        <dgm:presLayoutVars>
          <dgm:bulletEnabled val="1"/>
        </dgm:presLayoutVars>
      </dgm:prSet>
      <dgm:spPr/>
    </dgm:pt>
    <dgm:pt modelId="{A8ECFFDF-1197-4775-8EC2-A342AB7D2070}" type="pres">
      <dgm:prSet presAssocID="{858E0919-DE14-4E36-B947-1B1FD53C9DF4}" presName="spacing" presStyleCnt="0"/>
      <dgm:spPr/>
    </dgm:pt>
    <dgm:pt modelId="{64386238-495B-4BCA-85A6-87DDD7F59096}" type="pres">
      <dgm:prSet presAssocID="{9E25C3A9-2506-49FF-85BC-1F166E228145}" presName="composite" presStyleCnt="0"/>
      <dgm:spPr/>
    </dgm:pt>
    <dgm:pt modelId="{7406F0E5-0549-4058-9027-C8D4D3C15929}" type="pres">
      <dgm:prSet presAssocID="{9E25C3A9-2506-49FF-85BC-1F166E228145}" presName="imgShp" presStyleLbl="fgImgPlace1" presStyleIdx="2" presStyleCnt="3"/>
      <dgm:spPr/>
    </dgm:pt>
    <dgm:pt modelId="{7864A4F5-3244-400F-8A61-D024C34A0389}" type="pres">
      <dgm:prSet presAssocID="{9E25C3A9-2506-49FF-85BC-1F166E228145}" presName="txShp" presStyleLbl="node1" presStyleIdx="2" presStyleCnt="3">
        <dgm:presLayoutVars>
          <dgm:bulletEnabled val="1"/>
        </dgm:presLayoutVars>
      </dgm:prSet>
      <dgm:spPr/>
    </dgm:pt>
  </dgm:ptLst>
  <dgm:cxnLst>
    <dgm:cxn modelId="{D7288F35-0AC5-42D1-88CA-DF385C7BB85D}" srcId="{15BCE20D-9408-4AB1-9FC8-EBC987AA5B49}" destId="{9E25C3A9-2506-49FF-85BC-1F166E228145}" srcOrd="2" destOrd="0" parTransId="{8AAA78B0-C5A0-4348-99CC-26E4F2C201E6}" sibTransId="{FBF96CBF-F14E-492C-84AD-F9BDDE61EDF7}"/>
    <dgm:cxn modelId="{AD6356CE-6DF9-43ED-B277-BB5A9794EAF8}" type="presOf" srcId="{9E25C3A9-2506-49FF-85BC-1F166E228145}" destId="{7864A4F5-3244-400F-8A61-D024C34A0389}" srcOrd="0" destOrd="0" presId="urn:microsoft.com/office/officeart/2005/8/layout/vList3"/>
    <dgm:cxn modelId="{35A3E283-57BA-4599-A799-6506592F33F4}" type="presOf" srcId="{4FA5AC67-AE44-42FD-9796-AC6B2DA09B7A}" destId="{44995977-3E1F-4576-B543-AC1C337F9440}" srcOrd="0" destOrd="0" presId="urn:microsoft.com/office/officeart/2005/8/layout/vList3"/>
    <dgm:cxn modelId="{29BD0327-22A5-4719-8876-96019A4B5D93}" type="presOf" srcId="{86509FF2-35ED-48E7-829E-9443CCF39B91}" destId="{A69521DB-F024-4EC4-AD48-70DC40E6B42D}" srcOrd="0" destOrd="0" presId="urn:microsoft.com/office/officeart/2005/8/layout/vList3"/>
    <dgm:cxn modelId="{CE1B6A02-26BE-4DDE-B673-A12591A9A4AA}" type="presOf" srcId="{15BCE20D-9408-4AB1-9FC8-EBC987AA5B49}" destId="{2C375F85-5419-4222-A55F-CAE8B10FF1C4}" srcOrd="0" destOrd="0" presId="urn:microsoft.com/office/officeart/2005/8/layout/vList3"/>
    <dgm:cxn modelId="{38A1C8DE-7ABA-46D4-8737-206F0BAA3DE0}" srcId="{15BCE20D-9408-4AB1-9FC8-EBC987AA5B49}" destId="{86509FF2-35ED-48E7-829E-9443CCF39B91}" srcOrd="1" destOrd="0" parTransId="{FA24B79B-9D84-4DBB-894E-4132B7DC9027}" sibTransId="{858E0919-DE14-4E36-B947-1B1FD53C9DF4}"/>
    <dgm:cxn modelId="{2E5F15B9-5BD8-42B2-9C16-F50FF528016C}" srcId="{15BCE20D-9408-4AB1-9FC8-EBC987AA5B49}" destId="{4FA5AC67-AE44-42FD-9796-AC6B2DA09B7A}" srcOrd="0" destOrd="0" parTransId="{ED6DAD6E-B174-42E4-B317-2820581D5324}" sibTransId="{8E0D0F5E-6D2A-4012-A7B1-96CDE7EA76F2}"/>
    <dgm:cxn modelId="{53B9AF50-C051-4CB4-9E73-EACCC636F9A9}" type="presParOf" srcId="{2C375F85-5419-4222-A55F-CAE8B10FF1C4}" destId="{4F2F82F2-134B-442D-B570-70E5BBB09BED}" srcOrd="0" destOrd="0" presId="urn:microsoft.com/office/officeart/2005/8/layout/vList3"/>
    <dgm:cxn modelId="{AE91A6E4-D728-44AA-98B2-9065738AD9E1}" type="presParOf" srcId="{4F2F82F2-134B-442D-B570-70E5BBB09BED}" destId="{8AA610BE-EA8F-43DC-BDA9-8BAE378E6B66}" srcOrd="0" destOrd="0" presId="urn:microsoft.com/office/officeart/2005/8/layout/vList3"/>
    <dgm:cxn modelId="{609A9FC8-778A-4F49-904F-B5152ADE12DA}" type="presParOf" srcId="{4F2F82F2-134B-442D-B570-70E5BBB09BED}" destId="{44995977-3E1F-4576-B543-AC1C337F9440}" srcOrd="1" destOrd="0" presId="urn:microsoft.com/office/officeart/2005/8/layout/vList3"/>
    <dgm:cxn modelId="{19C23ACF-8F95-4731-A829-61C3E44C47CB}" type="presParOf" srcId="{2C375F85-5419-4222-A55F-CAE8B10FF1C4}" destId="{DB08B257-E687-4683-ABA7-746F7C1D1512}" srcOrd="1" destOrd="0" presId="urn:microsoft.com/office/officeart/2005/8/layout/vList3"/>
    <dgm:cxn modelId="{5EDA77F7-F202-4E10-91CA-B23C6F2C2B61}" type="presParOf" srcId="{2C375F85-5419-4222-A55F-CAE8B10FF1C4}" destId="{60ABCA0E-F8C1-43BF-A92F-CED26B41F164}" srcOrd="2" destOrd="0" presId="urn:microsoft.com/office/officeart/2005/8/layout/vList3"/>
    <dgm:cxn modelId="{9676F78E-9132-478A-B997-F1E3D976CE7E}" type="presParOf" srcId="{60ABCA0E-F8C1-43BF-A92F-CED26B41F164}" destId="{31EF9CB6-F591-4140-9C50-3F686A1A2363}" srcOrd="0" destOrd="0" presId="urn:microsoft.com/office/officeart/2005/8/layout/vList3"/>
    <dgm:cxn modelId="{AA888761-0AC1-4025-A911-EDC518C15019}" type="presParOf" srcId="{60ABCA0E-F8C1-43BF-A92F-CED26B41F164}" destId="{A69521DB-F024-4EC4-AD48-70DC40E6B42D}" srcOrd="1" destOrd="0" presId="urn:microsoft.com/office/officeart/2005/8/layout/vList3"/>
    <dgm:cxn modelId="{69AD9061-26EC-4461-BEB8-2F7F05200CDD}" type="presParOf" srcId="{2C375F85-5419-4222-A55F-CAE8B10FF1C4}" destId="{A8ECFFDF-1197-4775-8EC2-A342AB7D2070}" srcOrd="3" destOrd="0" presId="urn:microsoft.com/office/officeart/2005/8/layout/vList3"/>
    <dgm:cxn modelId="{68A7C682-39E7-4EBD-B5E1-83827BF06461}" type="presParOf" srcId="{2C375F85-5419-4222-A55F-CAE8B10FF1C4}" destId="{64386238-495B-4BCA-85A6-87DDD7F59096}" srcOrd="4" destOrd="0" presId="urn:microsoft.com/office/officeart/2005/8/layout/vList3"/>
    <dgm:cxn modelId="{0AD32165-6142-46DE-9330-8D5A67B217E0}" type="presParOf" srcId="{64386238-495B-4BCA-85A6-87DDD7F59096}" destId="{7406F0E5-0549-4058-9027-C8D4D3C15929}" srcOrd="0" destOrd="0" presId="urn:microsoft.com/office/officeart/2005/8/layout/vList3"/>
    <dgm:cxn modelId="{757B69D7-55F9-43AC-9645-C3D45568E5D4}" type="presParOf" srcId="{64386238-495B-4BCA-85A6-87DDD7F59096}" destId="{7864A4F5-3244-400F-8A61-D024C34A038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20C97F-538D-4F8F-90FB-14C38656951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72AE426-4D17-454E-B317-9B85286961F8}">
      <dgm:prSet phldrT="[Текст]"/>
      <dgm:spPr/>
      <dgm:t>
        <a:bodyPr/>
        <a:lstStyle/>
        <a:p>
          <a:r>
            <a:rPr lang="uk-UA" dirty="0" smtClean="0"/>
            <a:t>Школа </a:t>
          </a:r>
          <a:r>
            <a:rPr lang="uk-UA" dirty="0" err="1" smtClean="0"/>
            <a:t>комп</a:t>
          </a:r>
          <a:r>
            <a:rPr lang="en-US" dirty="0" smtClean="0"/>
            <a:t>’</a:t>
          </a:r>
          <a:r>
            <a:rPr lang="uk-UA" dirty="0" err="1" smtClean="0"/>
            <a:t>ютерних</a:t>
          </a:r>
          <a:r>
            <a:rPr lang="uk-UA" dirty="0" smtClean="0"/>
            <a:t> технологій</a:t>
          </a:r>
          <a:endParaRPr lang="uk-UA" dirty="0"/>
        </a:p>
      </dgm:t>
    </dgm:pt>
    <dgm:pt modelId="{0689EC41-0407-4678-A17F-29EA25526ADC}" type="parTrans" cxnId="{77156483-5209-4025-8024-4832EC6AEBC7}">
      <dgm:prSet/>
      <dgm:spPr/>
      <dgm:t>
        <a:bodyPr/>
        <a:lstStyle/>
        <a:p>
          <a:endParaRPr lang="uk-UA"/>
        </a:p>
      </dgm:t>
    </dgm:pt>
    <dgm:pt modelId="{466FA306-9728-4672-821A-AB1EC1D381B4}" type="sibTrans" cxnId="{77156483-5209-4025-8024-4832EC6AEBC7}">
      <dgm:prSet/>
      <dgm:spPr/>
      <dgm:t>
        <a:bodyPr/>
        <a:lstStyle/>
        <a:p>
          <a:endParaRPr lang="uk-UA"/>
        </a:p>
      </dgm:t>
    </dgm:pt>
    <dgm:pt modelId="{666A11C0-7A05-43C4-AFC2-260458A19DB7}" type="asst">
      <dgm:prSet phldrT="[Текст]"/>
      <dgm:spPr/>
      <dgm:t>
        <a:bodyPr/>
        <a:lstStyle/>
        <a:p>
          <a:r>
            <a:rPr lang="uk-UA" dirty="0" smtClean="0"/>
            <a:t>Науково-проектна діяльність</a:t>
          </a:r>
          <a:endParaRPr lang="uk-UA" dirty="0"/>
        </a:p>
      </dgm:t>
    </dgm:pt>
    <dgm:pt modelId="{B9EE1BFD-3A2A-4B58-A019-026085EACCF2}" type="parTrans" cxnId="{F213047F-FCF7-4816-B6C4-406E9FD9D074}">
      <dgm:prSet/>
      <dgm:spPr/>
      <dgm:t>
        <a:bodyPr/>
        <a:lstStyle/>
        <a:p>
          <a:endParaRPr lang="uk-UA"/>
        </a:p>
      </dgm:t>
    </dgm:pt>
    <dgm:pt modelId="{596D02BA-7BCF-4547-A546-2DA625964CB8}" type="sibTrans" cxnId="{F213047F-FCF7-4816-B6C4-406E9FD9D074}">
      <dgm:prSet/>
      <dgm:spPr/>
      <dgm:t>
        <a:bodyPr/>
        <a:lstStyle/>
        <a:p>
          <a:endParaRPr lang="uk-UA"/>
        </a:p>
      </dgm:t>
    </dgm:pt>
    <dgm:pt modelId="{24BE2BF6-E6C8-42D8-83E5-21056A55836E}">
      <dgm:prSet phldrT="[Текст]"/>
      <dgm:spPr/>
      <dgm:t>
        <a:bodyPr/>
        <a:lstStyle/>
        <a:p>
          <a:r>
            <a:rPr lang="uk-UA" dirty="0" smtClean="0"/>
            <a:t>Методика самостійної творчої роботи</a:t>
          </a:r>
          <a:endParaRPr lang="uk-UA" dirty="0"/>
        </a:p>
      </dgm:t>
    </dgm:pt>
    <dgm:pt modelId="{59967742-679E-4664-B116-84D676057E69}" type="parTrans" cxnId="{624D357D-DD1F-4427-9A22-D2FF4C398E4A}">
      <dgm:prSet/>
      <dgm:spPr/>
      <dgm:t>
        <a:bodyPr/>
        <a:lstStyle/>
        <a:p>
          <a:endParaRPr lang="uk-UA"/>
        </a:p>
      </dgm:t>
    </dgm:pt>
    <dgm:pt modelId="{DE30C99A-CB6C-4207-B8DC-C24ACF350D9F}" type="sibTrans" cxnId="{624D357D-DD1F-4427-9A22-D2FF4C398E4A}">
      <dgm:prSet/>
      <dgm:spPr/>
      <dgm:t>
        <a:bodyPr/>
        <a:lstStyle/>
        <a:p>
          <a:endParaRPr lang="uk-UA"/>
        </a:p>
      </dgm:t>
    </dgm:pt>
    <dgm:pt modelId="{5DEE6DB8-524C-49DB-A2AA-EEA79813F3BB}">
      <dgm:prSet phldrT="[Текст]"/>
      <dgm:spPr/>
      <dgm:t>
        <a:bodyPr/>
        <a:lstStyle/>
        <a:p>
          <a:r>
            <a:rPr lang="uk-UA" dirty="0" smtClean="0"/>
            <a:t>Технологічна база і лабораторії</a:t>
          </a:r>
          <a:endParaRPr lang="uk-UA" dirty="0"/>
        </a:p>
      </dgm:t>
    </dgm:pt>
    <dgm:pt modelId="{DB4861AC-E836-4DE7-A942-CDBD66B5DFE3}" type="parTrans" cxnId="{B6C10AD0-70BE-4EF6-8820-5C1D6C10385E}">
      <dgm:prSet/>
      <dgm:spPr/>
      <dgm:t>
        <a:bodyPr/>
        <a:lstStyle/>
        <a:p>
          <a:endParaRPr lang="uk-UA"/>
        </a:p>
      </dgm:t>
    </dgm:pt>
    <dgm:pt modelId="{20DA034B-1080-450F-B014-3E580159ED76}" type="sibTrans" cxnId="{B6C10AD0-70BE-4EF6-8820-5C1D6C10385E}">
      <dgm:prSet/>
      <dgm:spPr/>
      <dgm:t>
        <a:bodyPr/>
        <a:lstStyle/>
        <a:p>
          <a:endParaRPr lang="uk-UA"/>
        </a:p>
      </dgm:t>
    </dgm:pt>
    <dgm:pt modelId="{731A2D7F-B7BA-4103-836E-824445C4BD2E}">
      <dgm:prSet phldrT="[Текст]"/>
      <dgm:spPr/>
      <dgm:t>
        <a:bodyPr/>
        <a:lstStyle/>
        <a:p>
          <a:r>
            <a:rPr lang="uk-UA" dirty="0" smtClean="0"/>
            <a:t>Туристичні поїздки з науковою метою</a:t>
          </a:r>
          <a:endParaRPr lang="uk-UA" dirty="0"/>
        </a:p>
      </dgm:t>
    </dgm:pt>
    <dgm:pt modelId="{A92AE8EC-7CD7-4662-97AD-8115F95F80A7}" type="parTrans" cxnId="{4BDEF4BE-EC04-4330-915D-8CAF488617B3}">
      <dgm:prSet/>
      <dgm:spPr/>
      <dgm:t>
        <a:bodyPr/>
        <a:lstStyle/>
        <a:p>
          <a:endParaRPr lang="uk-UA"/>
        </a:p>
      </dgm:t>
    </dgm:pt>
    <dgm:pt modelId="{AEE60F66-234A-4527-BD97-B6FE333B1E99}" type="sibTrans" cxnId="{4BDEF4BE-EC04-4330-915D-8CAF488617B3}">
      <dgm:prSet/>
      <dgm:spPr/>
      <dgm:t>
        <a:bodyPr/>
        <a:lstStyle/>
        <a:p>
          <a:endParaRPr lang="uk-UA"/>
        </a:p>
      </dgm:t>
    </dgm:pt>
    <dgm:pt modelId="{A83B3DDE-CF0A-4A5E-B551-37B1B5F2C9B5}" type="pres">
      <dgm:prSet presAssocID="{2A20C97F-538D-4F8F-90FB-14C3865695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46CFFF-5628-4D53-8872-33E5785FEDB4}" type="pres">
      <dgm:prSet presAssocID="{072AE426-4D17-454E-B317-9B85286961F8}" presName="hierRoot1" presStyleCnt="0">
        <dgm:presLayoutVars>
          <dgm:hierBranch val="init"/>
        </dgm:presLayoutVars>
      </dgm:prSet>
      <dgm:spPr/>
    </dgm:pt>
    <dgm:pt modelId="{088C333C-8891-46BB-87FE-55BBEE547735}" type="pres">
      <dgm:prSet presAssocID="{072AE426-4D17-454E-B317-9B85286961F8}" presName="rootComposite1" presStyleCnt="0"/>
      <dgm:spPr/>
    </dgm:pt>
    <dgm:pt modelId="{87B23022-ABF2-4EF0-8813-93D4B399080F}" type="pres">
      <dgm:prSet presAssocID="{072AE426-4D17-454E-B317-9B85286961F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C2AD434-F20E-4570-9629-303806CE7F4D}" type="pres">
      <dgm:prSet presAssocID="{072AE426-4D17-454E-B317-9B85286961F8}" presName="rootConnector1" presStyleLbl="node1" presStyleIdx="0" presStyleCnt="0"/>
      <dgm:spPr/>
    </dgm:pt>
    <dgm:pt modelId="{358848C7-F327-422F-90FB-113C391763EF}" type="pres">
      <dgm:prSet presAssocID="{072AE426-4D17-454E-B317-9B85286961F8}" presName="hierChild2" presStyleCnt="0"/>
      <dgm:spPr/>
    </dgm:pt>
    <dgm:pt modelId="{D96101A9-61F3-4C70-AD37-BABE116B003B}" type="pres">
      <dgm:prSet presAssocID="{59967742-679E-4664-B116-84D676057E69}" presName="Name37" presStyleLbl="parChTrans1D2" presStyleIdx="0" presStyleCnt="4"/>
      <dgm:spPr/>
    </dgm:pt>
    <dgm:pt modelId="{CDE139D9-0C47-40BA-956A-2A0FD4969739}" type="pres">
      <dgm:prSet presAssocID="{24BE2BF6-E6C8-42D8-83E5-21056A55836E}" presName="hierRoot2" presStyleCnt="0">
        <dgm:presLayoutVars>
          <dgm:hierBranch val="init"/>
        </dgm:presLayoutVars>
      </dgm:prSet>
      <dgm:spPr/>
    </dgm:pt>
    <dgm:pt modelId="{710EAF45-D9FB-4EE7-8B06-14A7175A747F}" type="pres">
      <dgm:prSet presAssocID="{24BE2BF6-E6C8-42D8-83E5-21056A55836E}" presName="rootComposite" presStyleCnt="0"/>
      <dgm:spPr/>
    </dgm:pt>
    <dgm:pt modelId="{63FD0E16-CAE8-4015-A1E0-09ADEB744861}" type="pres">
      <dgm:prSet presAssocID="{24BE2BF6-E6C8-42D8-83E5-21056A55836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FFF1A9D-7DFA-46DB-BA42-C16DD6A78404}" type="pres">
      <dgm:prSet presAssocID="{24BE2BF6-E6C8-42D8-83E5-21056A55836E}" presName="rootConnector" presStyleLbl="node2" presStyleIdx="0" presStyleCnt="3"/>
      <dgm:spPr/>
    </dgm:pt>
    <dgm:pt modelId="{03ADA162-CC0D-4A43-B9D4-4105816301CA}" type="pres">
      <dgm:prSet presAssocID="{24BE2BF6-E6C8-42D8-83E5-21056A55836E}" presName="hierChild4" presStyleCnt="0"/>
      <dgm:spPr/>
    </dgm:pt>
    <dgm:pt modelId="{78FCC827-D879-4596-8322-580644DFE9AB}" type="pres">
      <dgm:prSet presAssocID="{24BE2BF6-E6C8-42D8-83E5-21056A55836E}" presName="hierChild5" presStyleCnt="0"/>
      <dgm:spPr/>
    </dgm:pt>
    <dgm:pt modelId="{5F46A837-1E9E-4E16-A610-F3900E2733F5}" type="pres">
      <dgm:prSet presAssocID="{DB4861AC-E836-4DE7-A942-CDBD66B5DFE3}" presName="Name37" presStyleLbl="parChTrans1D2" presStyleIdx="1" presStyleCnt="4"/>
      <dgm:spPr/>
    </dgm:pt>
    <dgm:pt modelId="{17E3D597-1951-4138-8F6C-492FA4015E09}" type="pres">
      <dgm:prSet presAssocID="{5DEE6DB8-524C-49DB-A2AA-EEA79813F3BB}" presName="hierRoot2" presStyleCnt="0">
        <dgm:presLayoutVars>
          <dgm:hierBranch val="init"/>
        </dgm:presLayoutVars>
      </dgm:prSet>
      <dgm:spPr/>
    </dgm:pt>
    <dgm:pt modelId="{0251DE84-718C-4CD8-B06E-FDB2523BDBCE}" type="pres">
      <dgm:prSet presAssocID="{5DEE6DB8-524C-49DB-A2AA-EEA79813F3BB}" presName="rootComposite" presStyleCnt="0"/>
      <dgm:spPr/>
    </dgm:pt>
    <dgm:pt modelId="{90A7216D-0429-40E4-9C75-62837B9A9ECB}" type="pres">
      <dgm:prSet presAssocID="{5DEE6DB8-524C-49DB-A2AA-EEA79813F3B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2A60060-3577-477A-83A4-B4225EE0347C}" type="pres">
      <dgm:prSet presAssocID="{5DEE6DB8-524C-49DB-A2AA-EEA79813F3BB}" presName="rootConnector" presStyleLbl="node2" presStyleIdx="1" presStyleCnt="3"/>
      <dgm:spPr/>
    </dgm:pt>
    <dgm:pt modelId="{FCD4DA89-C801-4E81-BFB5-C3EA9DF0911F}" type="pres">
      <dgm:prSet presAssocID="{5DEE6DB8-524C-49DB-A2AA-EEA79813F3BB}" presName="hierChild4" presStyleCnt="0"/>
      <dgm:spPr/>
    </dgm:pt>
    <dgm:pt modelId="{15875EEC-63CE-47FF-A96B-059BAB0BF0D9}" type="pres">
      <dgm:prSet presAssocID="{5DEE6DB8-524C-49DB-A2AA-EEA79813F3BB}" presName="hierChild5" presStyleCnt="0"/>
      <dgm:spPr/>
    </dgm:pt>
    <dgm:pt modelId="{720E620A-2C18-40BB-8C02-4736ACDA30F4}" type="pres">
      <dgm:prSet presAssocID="{A92AE8EC-7CD7-4662-97AD-8115F95F80A7}" presName="Name37" presStyleLbl="parChTrans1D2" presStyleIdx="2" presStyleCnt="4"/>
      <dgm:spPr/>
    </dgm:pt>
    <dgm:pt modelId="{A2FAEE2D-AD91-407E-B982-ADD83CEF0A82}" type="pres">
      <dgm:prSet presAssocID="{731A2D7F-B7BA-4103-836E-824445C4BD2E}" presName="hierRoot2" presStyleCnt="0">
        <dgm:presLayoutVars>
          <dgm:hierBranch val="init"/>
        </dgm:presLayoutVars>
      </dgm:prSet>
      <dgm:spPr/>
    </dgm:pt>
    <dgm:pt modelId="{D8C91745-3531-4DB6-9DD4-136514083009}" type="pres">
      <dgm:prSet presAssocID="{731A2D7F-B7BA-4103-836E-824445C4BD2E}" presName="rootComposite" presStyleCnt="0"/>
      <dgm:spPr/>
    </dgm:pt>
    <dgm:pt modelId="{38A54FD2-5479-4DDE-81E1-2CD342D4D7C0}" type="pres">
      <dgm:prSet presAssocID="{731A2D7F-B7BA-4103-836E-824445C4BD2E}" presName="rootText" presStyleLbl="node2" presStyleIdx="2" presStyleCnt="3" custLinFactNeighborX="-5287" custLinFactNeighborY="-48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1F56F76-A7F4-493D-A914-D539FAC8D385}" type="pres">
      <dgm:prSet presAssocID="{731A2D7F-B7BA-4103-836E-824445C4BD2E}" presName="rootConnector" presStyleLbl="node2" presStyleIdx="2" presStyleCnt="3"/>
      <dgm:spPr/>
    </dgm:pt>
    <dgm:pt modelId="{D6FA9EC0-1267-4FF2-81FB-0BEF5D903E4C}" type="pres">
      <dgm:prSet presAssocID="{731A2D7F-B7BA-4103-836E-824445C4BD2E}" presName="hierChild4" presStyleCnt="0"/>
      <dgm:spPr/>
    </dgm:pt>
    <dgm:pt modelId="{55638A09-B9C4-41BF-AAE0-72CD299E05BD}" type="pres">
      <dgm:prSet presAssocID="{731A2D7F-B7BA-4103-836E-824445C4BD2E}" presName="hierChild5" presStyleCnt="0"/>
      <dgm:spPr/>
    </dgm:pt>
    <dgm:pt modelId="{7FCC653C-29D8-4D83-9DC5-AFB3978D3B92}" type="pres">
      <dgm:prSet presAssocID="{072AE426-4D17-454E-B317-9B85286961F8}" presName="hierChild3" presStyleCnt="0"/>
      <dgm:spPr/>
    </dgm:pt>
    <dgm:pt modelId="{C1B8A6E3-8A6D-4BA7-9F5E-679C62686BA5}" type="pres">
      <dgm:prSet presAssocID="{B9EE1BFD-3A2A-4B58-A019-026085EACCF2}" presName="Name111" presStyleLbl="parChTrans1D2" presStyleIdx="3" presStyleCnt="4"/>
      <dgm:spPr/>
    </dgm:pt>
    <dgm:pt modelId="{8C31BCC2-8A3B-48E1-9791-499F51690FAA}" type="pres">
      <dgm:prSet presAssocID="{666A11C0-7A05-43C4-AFC2-260458A19DB7}" presName="hierRoot3" presStyleCnt="0">
        <dgm:presLayoutVars>
          <dgm:hierBranch val="init"/>
        </dgm:presLayoutVars>
      </dgm:prSet>
      <dgm:spPr/>
    </dgm:pt>
    <dgm:pt modelId="{D9360606-DF3C-4341-AB77-FCB97FDC4F40}" type="pres">
      <dgm:prSet presAssocID="{666A11C0-7A05-43C4-AFC2-260458A19DB7}" presName="rootComposite3" presStyleCnt="0"/>
      <dgm:spPr/>
    </dgm:pt>
    <dgm:pt modelId="{79439EB9-ABF9-4071-8E5A-B07E55262510}" type="pres">
      <dgm:prSet presAssocID="{666A11C0-7A05-43C4-AFC2-260458A19DB7}" presName="rootText3" presStyleLbl="asst1" presStyleIdx="0" presStyleCnt="1">
        <dgm:presLayoutVars>
          <dgm:chPref val="3"/>
        </dgm:presLayoutVars>
      </dgm:prSet>
      <dgm:spPr/>
    </dgm:pt>
    <dgm:pt modelId="{52C4625A-0320-4FFD-BF82-A4964C347E76}" type="pres">
      <dgm:prSet presAssocID="{666A11C0-7A05-43C4-AFC2-260458A19DB7}" presName="rootConnector3" presStyleLbl="asst1" presStyleIdx="0" presStyleCnt="1"/>
      <dgm:spPr/>
    </dgm:pt>
    <dgm:pt modelId="{BA41C3A1-7786-45A3-B841-6328875D3169}" type="pres">
      <dgm:prSet presAssocID="{666A11C0-7A05-43C4-AFC2-260458A19DB7}" presName="hierChild6" presStyleCnt="0"/>
      <dgm:spPr/>
    </dgm:pt>
    <dgm:pt modelId="{CFACEAC6-7BF0-4958-B204-AE522A8D8EB7}" type="pres">
      <dgm:prSet presAssocID="{666A11C0-7A05-43C4-AFC2-260458A19DB7}" presName="hierChild7" presStyleCnt="0"/>
      <dgm:spPr/>
    </dgm:pt>
  </dgm:ptLst>
  <dgm:cxnLst>
    <dgm:cxn modelId="{ACB6EAA3-DB25-4B56-A138-AACD288C83F3}" type="presOf" srcId="{666A11C0-7A05-43C4-AFC2-260458A19DB7}" destId="{52C4625A-0320-4FFD-BF82-A4964C347E76}" srcOrd="1" destOrd="0" presId="urn:microsoft.com/office/officeart/2005/8/layout/orgChart1"/>
    <dgm:cxn modelId="{CDB7A743-F18E-445C-BBE5-A28D15C2325C}" type="presOf" srcId="{2A20C97F-538D-4F8F-90FB-14C386569513}" destId="{A83B3DDE-CF0A-4A5E-B551-37B1B5F2C9B5}" srcOrd="0" destOrd="0" presId="urn:microsoft.com/office/officeart/2005/8/layout/orgChart1"/>
    <dgm:cxn modelId="{77156483-5209-4025-8024-4832EC6AEBC7}" srcId="{2A20C97F-538D-4F8F-90FB-14C386569513}" destId="{072AE426-4D17-454E-B317-9B85286961F8}" srcOrd="0" destOrd="0" parTransId="{0689EC41-0407-4678-A17F-29EA25526ADC}" sibTransId="{466FA306-9728-4672-821A-AB1EC1D381B4}"/>
    <dgm:cxn modelId="{8B8BE5A0-3463-4C8A-88E0-2D9D3FFBBAD6}" type="presOf" srcId="{A92AE8EC-7CD7-4662-97AD-8115F95F80A7}" destId="{720E620A-2C18-40BB-8C02-4736ACDA30F4}" srcOrd="0" destOrd="0" presId="urn:microsoft.com/office/officeart/2005/8/layout/orgChart1"/>
    <dgm:cxn modelId="{6C19CAF4-C1B8-43BA-8221-192AE4779C81}" type="presOf" srcId="{24BE2BF6-E6C8-42D8-83E5-21056A55836E}" destId="{63FD0E16-CAE8-4015-A1E0-09ADEB744861}" srcOrd="0" destOrd="0" presId="urn:microsoft.com/office/officeart/2005/8/layout/orgChart1"/>
    <dgm:cxn modelId="{9E7FBB7A-5FF7-4438-962D-D63C4C7F18A9}" type="presOf" srcId="{24BE2BF6-E6C8-42D8-83E5-21056A55836E}" destId="{7FFF1A9D-7DFA-46DB-BA42-C16DD6A78404}" srcOrd="1" destOrd="0" presId="urn:microsoft.com/office/officeart/2005/8/layout/orgChart1"/>
    <dgm:cxn modelId="{7AB6207C-951B-44BC-9F55-F4A1595D4EC1}" type="presOf" srcId="{59967742-679E-4664-B116-84D676057E69}" destId="{D96101A9-61F3-4C70-AD37-BABE116B003B}" srcOrd="0" destOrd="0" presId="urn:microsoft.com/office/officeart/2005/8/layout/orgChart1"/>
    <dgm:cxn modelId="{624D357D-DD1F-4427-9A22-D2FF4C398E4A}" srcId="{072AE426-4D17-454E-B317-9B85286961F8}" destId="{24BE2BF6-E6C8-42D8-83E5-21056A55836E}" srcOrd="1" destOrd="0" parTransId="{59967742-679E-4664-B116-84D676057E69}" sibTransId="{DE30C99A-CB6C-4207-B8DC-C24ACF350D9F}"/>
    <dgm:cxn modelId="{B6C10AD0-70BE-4EF6-8820-5C1D6C10385E}" srcId="{072AE426-4D17-454E-B317-9B85286961F8}" destId="{5DEE6DB8-524C-49DB-A2AA-EEA79813F3BB}" srcOrd="2" destOrd="0" parTransId="{DB4861AC-E836-4DE7-A942-CDBD66B5DFE3}" sibTransId="{20DA034B-1080-450F-B014-3E580159ED76}"/>
    <dgm:cxn modelId="{F935AAA0-711F-4AB8-9143-49CB757B95E8}" type="presOf" srcId="{DB4861AC-E836-4DE7-A942-CDBD66B5DFE3}" destId="{5F46A837-1E9E-4E16-A610-F3900E2733F5}" srcOrd="0" destOrd="0" presId="urn:microsoft.com/office/officeart/2005/8/layout/orgChart1"/>
    <dgm:cxn modelId="{3A6A956F-9328-4937-BFDB-88D0E2A7596B}" type="presOf" srcId="{731A2D7F-B7BA-4103-836E-824445C4BD2E}" destId="{41F56F76-A7F4-493D-A914-D539FAC8D385}" srcOrd="1" destOrd="0" presId="urn:microsoft.com/office/officeart/2005/8/layout/orgChart1"/>
    <dgm:cxn modelId="{598AEAE0-32FD-4260-A369-C05E94CF233C}" type="presOf" srcId="{666A11C0-7A05-43C4-AFC2-260458A19DB7}" destId="{79439EB9-ABF9-4071-8E5A-B07E55262510}" srcOrd="0" destOrd="0" presId="urn:microsoft.com/office/officeart/2005/8/layout/orgChart1"/>
    <dgm:cxn modelId="{4BDEF4BE-EC04-4330-915D-8CAF488617B3}" srcId="{072AE426-4D17-454E-B317-9B85286961F8}" destId="{731A2D7F-B7BA-4103-836E-824445C4BD2E}" srcOrd="3" destOrd="0" parTransId="{A92AE8EC-7CD7-4662-97AD-8115F95F80A7}" sibTransId="{AEE60F66-234A-4527-BD97-B6FE333B1E99}"/>
    <dgm:cxn modelId="{E6D785C8-5EB4-4092-95AE-6CA9CD7EF0E1}" type="presOf" srcId="{5DEE6DB8-524C-49DB-A2AA-EEA79813F3BB}" destId="{90A7216D-0429-40E4-9C75-62837B9A9ECB}" srcOrd="0" destOrd="0" presId="urn:microsoft.com/office/officeart/2005/8/layout/orgChart1"/>
    <dgm:cxn modelId="{770AACEF-6FFD-4FC9-BBF9-9A4A6C18519B}" type="presOf" srcId="{B9EE1BFD-3A2A-4B58-A019-026085EACCF2}" destId="{C1B8A6E3-8A6D-4BA7-9F5E-679C62686BA5}" srcOrd="0" destOrd="0" presId="urn:microsoft.com/office/officeart/2005/8/layout/orgChart1"/>
    <dgm:cxn modelId="{B0B857CA-DC98-407A-862C-09EEC03CC29D}" type="presOf" srcId="{731A2D7F-B7BA-4103-836E-824445C4BD2E}" destId="{38A54FD2-5479-4DDE-81E1-2CD342D4D7C0}" srcOrd="0" destOrd="0" presId="urn:microsoft.com/office/officeart/2005/8/layout/orgChart1"/>
    <dgm:cxn modelId="{5297F0F2-B726-4E10-93D8-A097DEBF25DC}" type="presOf" srcId="{072AE426-4D17-454E-B317-9B85286961F8}" destId="{87B23022-ABF2-4EF0-8813-93D4B399080F}" srcOrd="0" destOrd="0" presId="urn:microsoft.com/office/officeart/2005/8/layout/orgChart1"/>
    <dgm:cxn modelId="{42B798D0-362B-4A30-9822-1E88ECC82CC5}" type="presOf" srcId="{072AE426-4D17-454E-B317-9B85286961F8}" destId="{7C2AD434-F20E-4570-9629-303806CE7F4D}" srcOrd="1" destOrd="0" presId="urn:microsoft.com/office/officeart/2005/8/layout/orgChart1"/>
    <dgm:cxn modelId="{F213047F-FCF7-4816-B6C4-406E9FD9D074}" srcId="{072AE426-4D17-454E-B317-9B85286961F8}" destId="{666A11C0-7A05-43C4-AFC2-260458A19DB7}" srcOrd="0" destOrd="0" parTransId="{B9EE1BFD-3A2A-4B58-A019-026085EACCF2}" sibTransId="{596D02BA-7BCF-4547-A546-2DA625964CB8}"/>
    <dgm:cxn modelId="{DF6A3E74-0381-4BF5-855C-5C24C565E86F}" type="presOf" srcId="{5DEE6DB8-524C-49DB-A2AA-EEA79813F3BB}" destId="{A2A60060-3577-477A-83A4-B4225EE0347C}" srcOrd="1" destOrd="0" presId="urn:microsoft.com/office/officeart/2005/8/layout/orgChart1"/>
    <dgm:cxn modelId="{6DDF4BB1-F29A-4921-85FF-531CC035F55E}" type="presParOf" srcId="{A83B3DDE-CF0A-4A5E-B551-37B1B5F2C9B5}" destId="{E046CFFF-5628-4D53-8872-33E5785FEDB4}" srcOrd="0" destOrd="0" presId="urn:microsoft.com/office/officeart/2005/8/layout/orgChart1"/>
    <dgm:cxn modelId="{A463AB53-A543-4915-B5F7-E8E8CC7EA2C2}" type="presParOf" srcId="{E046CFFF-5628-4D53-8872-33E5785FEDB4}" destId="{088C333C-8891-46BB-87FE-55BBEE547735}" srcOrd="0" destOrd="0" presId="urn:microsoft.com/office/officeart/2005/8/layout/orgChart1"/>
    <dgm:cxn modelId="{A40EB6C4-5449-41A4-BB0E-273AC2BF1BDE}" type="presParOf" srcId="{088C333C-8891-46BB-87FE-55BBEE547735}" destId="{87B23022-ABF2-4EF0-8813-93D4B399080F}" srcOrd="0" destOrd="0" presId="urn:microsoft.com/office/officeart/2005/8/layout/orgChart1"/>
    <dgm:cxn modelId="{81AC5DA4-E451-4733-A214-A0F744C09893}" type="presParOf" srcId="{088C333C-8891-46BB-87FE-55BBEE547735}" destId="{7C2AD434-F20E-4570-9629-303806CE7F4D}" srcOrd="1" destOrd="0" presId="urn:microsoft.com/office/officeart/2005/8/layout/orgChart1"/>
    <dgm:cxn modelId="{D290F46E-BD12-4475-B66C-5F9B1CBD7639}" type="presParOf" srcId="{E046CFFF-5628-4D53-8872-33E5785FEDB4}" destId="{358848C7-F327-422F-90FB-113C391763EF}" srcOrd="1" destOrd="0" presId="urn:microsoft.com/office/officeart/2005/8/layout/orgChart1"/>
    <dgm:cxn modelId="{090D24E9-B715-4C0B-8BF8-37E5BAFAD562}" type="presParOf" srcId="{358848C7-F327-422F-90FB-113C391763EF}" destId="{D96101A9-61F3-4C70-AD37-BABE116B003B}" srcOrd="0" destOrd="0" presId="urn:microsoft.com/office/officeart/2005/8/layout/orgChart1"/>
    <dgm:cxn modelId="{B265BE63-24E0-45AF-AFFC-18D2E31561CF}" type="presParOf" srcId="{358848C7-F327-422F-90FB-113C391763EF}" destId="{CDE139D9-0C47-40BA-956A-2A0FD4969739}" srcOrd="1" destOrd="0" presId="urn:microsoft.com/office/officeart/2005/8/layout/orgChart1"/>
    <dgm:cxn modelId="{947B99BE-85BE-415C-846D-BFC85112A79A}" type="presParOf" srcId="{CDE139D9-0C47-40BA-956A-2A0FD4969739}" destId="{710EAF45-D9FB-4EE7-8B06-14A7175A747F}" srcOrd="0" destOrd="0" presId="urn:microsoft.com/office/officeart/2005/8/layout/orgChart1"/>
    <dgm:cxn modelId="{F6E9F6A1-D1DD-4264-9EF6-C3A92303CCF7}" type="presParOf" srcId="{710EAF45-D9FB-4EE7-8B06-14A7175A747F}" destId="{63FD0E16-CAE8-4015-A1E0-09ADEB744861}" srcOrd="0" destOrd="0" presId="urn:microsoft.com/office/officeart/2005/8/layout/orgChart1"/>
    <dgm:cxn modelId="{20DD031D-9EBF-4F5E-89BB-C9B04516D521}" type="presParOf" srcId="{710EAF45-D9FB-4EE7-8B06-14A7175A747F}" destId="{7FFF1A9D-7DFA-46DB-BA42-C16DD6A78404}" srcOrd="1" destOrd="0" presId="urn:microsoft.com/office/officeart/2005/8/layout/orgChart1"/>
    <dgm:cxn modelId="{A605A898-F5F1-4567-B036-65579E1BB545}" type="presParOf" srcId="{CDE139D9-0C47-40BA-956A-2A0FD4969739}" destId="{03ADA162-CC0D-4A43-B9D4-4105816301CA}" srcOrd="1" destOrd="0" presId="urn:microsoft.com/office/officeart/2005/8/layout/orgChart1"/>
    <dgm:cxn modelId="{3C98A089-3D50-4AAD-9EF0-B49790A99ECF}" type="presParOf" srcId="{CDE139D9-0C47-40BA-956A-2A0FD4969739}" destId="{78FCC827-D879-4596-8322-580644DFE9AB}" srcOrd="2" destOrd="0" presId="urn:microsoft.com/office/officeart/2005/8/layout/orgChart1"/>
    <dgm:cxn modelId="{6050B814-67D1-4DEA-AEEA-2A8378C01C93}" type="presParOf" srcId="{358848C7-F327-422F-90FB-113C391763EF}" destId="{5F46A837-1E9E-4E16-A610-F3900E2733F5}" srcOrd="2" destOrd="0" presId="urn:microsoft.com/office/officeart/2005/8/layout/orgChart1"/>
    <dgm:cxn modelId="{4D91CE23-F1EA-4AE6-9959-3709E87B74C5}" type="presParOf" srcId="{358848C7-F327-422F-90FB-113C391763EF}" destId="{17E3D597-1951-4138-8F6C-492FA4015E09}" srcOrd="3" destOrd="0" presId="urn:microsoft.com/office/officeart/2005/8/layout/orgChart1"/>
    <dgm:cxn modelId="{CCBBB703-739A-499C-B4DA-747F91735EB3}" type="presParOf" srcId="{17E3D597-1951-4138-8F6C-492FA4015E09}" destId="{0251DE84-718C-4CD8-B06E-FDB2523BDBCE}" srcOrd="0" destOrd="0" presId="urn:microsoft.com/office/officeart/2005/8/layout/orgChart1"/>
    <dgm:cxn modelId="{7D9CF508-0E95-462D-8450-445F9C9F7790}" type="presParOf" srcId="{0251DE84-718C-4CD8-B06E-FDB2523BDBCE}" destId="{90A7216D-0429-40E4-9C75-62837B9A9ECB}" srcOrd="0" destOrd="0" presId="urn:microsoft.com/office/officeart/2005/8/layout/orgChart1"/>
    <dgm:cxn modelId="{95B880ED-823D-4D7C-A2D0-2288AB3136EE}" type="presParOf" srcId="{0251DE84-718C-4CD8-B06E-FDB2523BDBCE}" destId="{A2A60060-3577-477A-83A4-B4225EE0347C}" srcOrd="1" destOrd="0" presId="urn:microsoft.com/office/officeart/2005/8/layout/orgChart1"/>
    <dgm:cxn modelId="{453026DC-78B3-426D-8242-555002F08BD6}" type="presParOf" srcId="{17E3D597-1951-4138-8F6C-492FA4015E09}" destId="{FCD4DA89-C801-4E81-BFB5-C3EA9DF0911F}" srcOrd="1" destOrd="0" presId="urn:microsoft.com/office/officeart/2005/8/layout/orgChart1"/>
    <dgm:cxn modelId="{20194010-C8F2-45BF-8F5F-C43FC45EB153}" type="presParOf" srcId="{17E3D597-1951-4138-8F6C-492FA4015E09}" destId="{15875EEC-63CE-47FF-A96B-059BAB0BF0D9}" srcOrd="2" destOrd="0" presId="urn:microsoft.com/office/officeart/2005/8/layout/orgChart1"/>
    <dgm:cxn modelId="{F97C412A-9DD4-4EF8-A3B7-A599091CB49D}" type="presParOf" srcId="{358848C7-F327-422F-90FB-113C391763EF}" destId="{720E620A-2C18-40BB-8C02-4736ACDA30F4}" srcOrd="4" destOrd="0" presId="urn:microsoft.com/office/officeart/2005/8/layout/orgChart1"/>
    <dgm:cxn modelId="{E663A16B-8023-4A5B-9BCD-858BB5022C1F}" type="presParOf" srcId="{358848C7-F327-422F-90FB-113C391763EF}" destId="{A2FAEE2D-AD91-407E-B982-ADD83CEF0A82}" srcOrd="5" destOrd="0" presId="urn:microsoft.com/office/officeart/2005/8/layout/orgChart1"/>
    <dgm:cxn modelId="{C27A9B81-E44E-4DA1-9056-3AEF2501E82C}" type="presParOf" srcId="{A2FAEE2D-AD91-407E-B982-ADD83CEF0A82}" destId="{D8C91745-3531-4DB6-9DD4-136514083009}" srcOrd="0" destOrd="0" presId="urn:microsoft.com/office/officeart/2005/8/layout/orgChart1"/>
    <dgm:cxn modelId="{54F2A345-1AB6-4E32-93ED-E00B53A38973}" type="presParOf" srcId="{D8C91745-3531-4DB6-9DD4-136514083009}" destId="{38A54FD2-5479-4DDE-81E1-2CD342D4D7C0}" srcOrd="0" destOrd="0" presId="urn:microsoft.com/office/officeart/2005/8/layout/orgChart1"/>
    <dgm:cxn modelId="{F7D8DDBE-A2FD-4093-98DD-5CF64AC7915E}" type="presParOf" srcId="{D8C91745-3531-4DB6-9DD4-136514083009}" destId="{41F56F76-A7F4-493D-A914-D539FAC8D385}" srcOrd="1" destOrd="0" presId="urn:microsoft.com/office/officeart/2005/8/layout/orgChart1"/>
    <dgm:cxn modelId="{567699D0-C1D2-44CF-8FB1-A8438BBA0ACC}" type="presParOf" srcId="{A2FAEE2D-AD91-407E-B982-ADD83CEF0A82}" destId="{D6FA9EC0-1267-4FF2-81FB-0BEF5D903E4C}" srcOrd="1" destOrd="0" presId="urn:microsoft.com/office/officeart/2005/8/layout/orgChart1"/>
    <dgm:cxn modelId="{3E0457CB-9CD8-40E8-A12C-54591BE08D8A}" type="presParOf" srcId="{A2FAEE2D-AD91-407E-B982-ADD83CEF0A82}" destId="{55638A09-B9C4-41BF-AAE0-72CD299E05BD}" srcOrd="2" destOrd="0" presId="urn:microsoft.com/office/officeart/2005/8/layout/orgChart1"/>
    <dgm:cxn modelId="{E957C6C9-5562-4570-B912-82D12F336201}" type="presParOf" srcId="{E046CFFF-5628-4D53-8872-33E5785FEDB4}" destId="{7FCC653C-29D8-4D83-9DC5-AFB3978D3B92}" srcOrd="2" destOrd="0" presId="urn:microsoft.com/office/officeart/2005/8/layout/orgChart1"/>
    <dgm:cxn modelId="{0FD30EAF-A02F-41C8-A961-765BCA9E2B1D}" type="presParOf" srcId="{7FCC653C-29D8-4D83-9DC5-AFB3978D3B92}" destId="{C1B8A6E3-8A6D-4BA7-9F5E-679C62686BA5}" srcOrd="0" destOrd="0" presId="urn:microsoft.com/office/officeart/2005/8/layout/orgChart1"/>
    <dgm:cxn modelId="{9F1A82AC-A010-4141-8775-E7C4700FA6B9}" type="presParOf" srcId="{7FCC653C-29D8-4D83-9DC5-AFB3978D3B92}" destId="{8C31BCC2-8A3B-48E1-9791-499F51690FAA}" srcOrd="1" destOrd="0" presId="urn:microsoft.com/office/officeart/2005/8/layout/orgChart1"/>
    <dgm:cxn modelId="{71D048BB-A932-4F8F-B9AA-60A5C85533E0}" type="presParOf" srcId="{8C31BCC2-8A3B-48E1-9791-499F51690FAA}" destId="{D9360606-DF3C-4341-AB77-FCB97FDC4F40}" srcOrd="0" destOrd="0" presId="urn:microsoft.com/office/officeart/2005/8/layout/orgChart1"/>
    <dgm:cxn modelId="{3C5D39BE-7875-40DE-96C8-8EC259D59FE1}" type="presParOf" srcId="{D9360606-DF3C-4341-AB77-FCB97FDC4F40}" destId="{79439EB9-ABF9-4071-8E5A-B07E55262510}" srcOrd="0" destOrd="0" presId="urn:microsoft.com/office/officeart/2005/8/layout/orgChart1"/>
    <dgm:cxn modelId="{2FEF571E-2B65-4C91-87F9-E33D3582FF0A}" type="presParOf" srcId="{D9360606-DF3C-4341-AB77-FCB97FDC4F40}" destId="{52C4625A-0320-4FFD-BF82-A4964C347E76}" srcOrd="1" destOrd="0" presId="urn:microsoft.com/office/officeart/2005/8/layout/orgChart1"/>
    <dgm:cxn modelId="{CB794CB7-F161-4471-A601-F8BF3DAC57CD}" type="presParOf" srcId="{8C31BCC2-8A3B-48E1-9791-499F51690FAA}" destId="{BA41C3A1-7786-45A3-B841-6328875D3169}" srcOrd="1" destOrd="0" presId="urn:microsoft.com/office/officeart/2005/8/layout/orgChart1"/>
    <dgm:cxn modelId="{3C6D88C9-98F0-4953-9E3D-D5E5EE997ACA}" type="presParOf" srcId="{8C31BCC2-8A3B-48E1-9791-499F51690FAA}" destId="{CFACEAC6-7BF0-4958-B204-AE522A8D8E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DD8ED9-4B74-43E2-BFCB-F5C902EAEDF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385F162-22E1-404B-9E21-868AA5F6723E}">
      <dgm:prSet phldrT="[Текст]"/>
      <dgm:spPr/>
      <dgm:t>
        <a:bodyPr/>
        <a:lstStyle/>
        <a:p>
          <a:r>
            <a:rPr lang="uk-UA" dirty="0" smtClean="0"/>
            <a:t>Школа культури</a:t>
          </a:r>
          <a:endParaRPr lang="uk-UA" dirty="0"/>
        </a:p>
      </dgm:t>
    </dgm:pt>
    <dgm:pt modelId="{3B21AB4D-2A38-4C4C-9ABA-7FC5D3DB7B51}" type="parTrans" cxnId="{4163367E-0D19-4226-B841-960B6DC02744}">
      <dgm:prSet/>
      <dgm:spPr/>
      <dgm:t>
        <a:bodyPr/>
        <a:lstStyle/>
        <a:p>
          <a:endParaRPr lang="uk-UA"/>
        </a:p>
      </dgm:t>
    </dgm:pt>
    <dgm:pt modelId="{C7893B36-E26D-4634-8BCC-CBB99D59E7C0}" type="sibTrans" cxnId="{4163367E-0D19-4226-B841-960B6DC02744}">
      <dgm:prSet/>
      <dgm:spPr/>
      <dgm:t>
        <a:bodyPr/>
        <a:lstStyle/>
        <a:p>
          <a:endParaRPr lang="uk-UA"/>
        </a:p>
      </dgm:t>
    </dgm:pt>
    <dgm:pt modelId="{CCE91995-31DC-4111-AC04-F5A6EB24B73D}" type="asst">
      <dgm:prSet phldrT="[Текст]"/>
      <dgm:spPr/>
      <dgm:t>
        <a:bodyPr/>
        <a:lstStyle/>
        <a:p>
          <a:r>
            <a:rPr lang="uk-UA" dirty="0" smtClean="0"/>
            <a:t>Фольклорне виховання</a:t>
          </a:r>
          <a:endParaRPr lang="uk-UA" dirty="0"/>
        </a:p>
      </dgm:t>
    </dgm:pt>
    <dgm:pt modelId="{D4408873-F744-4470-9BB7-CBD3A789F0A9}" type="parTrans" cxnId="{08CDF1F3-076A-4A09-BA0D-49471754568B}">
      <dgm:prSet/>
      <dgm:spPr/>
      <dgm:t>
        <a:bodyPr/>
        <a:lstStyle/>
        <a:p>
          <a:endParaRPr lang="uk-UA"/>
        </a:p>
      </dgm:t>
    </dgm:pt>
    <dgm:pt modelId="{32AC6FBD-BF07-4D5C-8DF4-4DF22AE26588}" type="sibTrans" cxnId="{08CDF1F3-076A-4A09-BA0D-49471754568B}">
      <dgm:prSet/>
      <dgm:spPr/>
      <dgm:t>
        <a:bodyPr/>
        <a:lstStyle/>
        <a:p>
          <a:endParaRPr lang="uk-UA"/>
        </a:p>
      </dgm:t>
    </dgm:pt>
    <dgm:pt modelId="{97FEF169-5294-4147-A843-1F047D2FA6EC}">
      <dgm:prSet phldrT="[Текст]"/>
      <dgm:spPr/>
      <dgm:t>
        <a:bodyPr/>
        <a:lstStyle/>
        <a:p>
          <a:r>
            <a:rPr lang="uk-UA" dirty="0" smtClean="0"/>
            <a:t>Енциклопедична освіта</a:t>
          </a:r>
          <a:endParaRPr lang="uk-UA" dirty="0"/>
        </a:p>
      </dgm:t>
    </dgm:pt>
    <dgm:pt modelId="{C743F887-4A32-4B49-A66C-3BA5241FD1A8}" type="parTrans" cxnId="{28B4CBD6-B128-4273-BDAD-B18EDFB2257A}">
      <dgm:prSet/>
      <dgm:spPr/>
      <dgm:t>
        <a:bodyPr/>
        <a:lstStyle/>
        <a:p>
          <a:endParaRPr lang="uk-UA"/>
        </a:p>
      </dgm:t>
    </dgm:pt>
    <dgm:pt modelId="{1851203E-C5FF-4C70-B8E2-AC05676D372F}" type="sibTrans" cxnId="{28B4CBD6-B128-4273-BDAD-B18EDFB2257A}">
      <dgm:prSet/>
      <dgm:spPr/>
      <dgm:t>
        <a:bodyPr/>
        <a:lstStyle/>
        <a:p>
          <a:endParaRPr lang="uk-UA"/>
        </a:p>
      </dgm:t>
    </dgm:pt>
    <dgm:pt modelId="{F26B0B88-925C-4A01-BDB2-29DC8BEA2B16}">
      <dgm:prSet phldrT="[Текст]"/>
      <dgm:spPr/>
      <dgm:t>
        <a:bodyPr/>
        <a:lstStyle/>
        <a:p>
          <a:r>
            <a:rPr lang="uk-UA" dirty="0" smtClean="0"/>
            <a:t>Фізкультура, хореографія,музика </a:t>
          </a:r>
        </a:p>
        <a:p>
          <a:r>
            <a:rPr lang="uk-UA" dirty="0" smtClean="0"/>
            <a:t>(1-11 кл)</a:t>
          </a:r>
          <a:endParaRPr lang="uk-UA" dirty="0"/>
        </a:p>
      </dgm:t>
    </dgm:pt>
    <dgm:pt modelId="{42804AAD-7DE7-4E01-95B8-EB4938A833E5}" type="parTrans" cxnId="{1E54B0B1-74A3-424A-AE53-2D84A6B1EFC6}">
      <dgm:prSet/>
      <dgm:spPr/>
      <dgm:t>
        <a:bodyPr/>
        <a:lstStyle/>
        <a:p>
          <a:endParaRPr lang="uk-UA"/>
        </a:p>
      </dgm:t>
    </dgm:pt>
    <dgm:pt modelId="{A1DDFB6D-D1E1-4A18-914B-955EBD104E21}" type="sibTrans" cxnId="{1E54B0B1-74A3-424A-AE53-2D84A6B1EFC6}">
      <dgm:prSet/>
      <dgm:spPr/>
      <dgm:t>
        <a:bodyPr/>
        <a:lstStyle/>
        <a:p>
          <a:endParaRPr lang="uk-UA"/>
        </a:p>
      </dgm:t>
    </dgm:pt>
    <dgm:pt modelId="{73AF8C70-E218-4F7F-B600-E173E24C9D90}">
      <dgm:prSet phldrT="[Текст]"/>
      <dgm:spPr/>
      <dgm:t>
        <a:bodyPr/>
        <a:lstStyle/>
        <a:p>
          <a:r>
            <a:rPr lang="uk-UA" dirty="0" smtClean="0"/>
            <a:t>Всебічно розвинута особистість</a:t>
          </a:r>
          <a:endParaRPr lang="uk-UA" dirty="0"/>
        </a:p>
      </dgm:t>
    </dgm:pt>
    <dgm:pt modelId="{1400F2E8-D91B-45F1-A083-EC34D806FEB7}" type="parTrans" cxnId="{5C0B8246-7227-467D-A407-D4C96C5DDA76}">
      <dgm:prSet/>
      <dgm:spPr/>
      <dgm:t>
        <a:bodyPr/>
        <a:lstStyle/>
        <a:p>
          <a:endParaRPr lang="uk-UA"/>
        </a:p>
      </dgm:t>
    </dgm:pt>
    <dgm:pt modelId="{16315ED3-26E5-44DF-B90A-B97A9C143B95}" type="sibTrans" cxnId="{5C0B8246-7227-467D-A407-D4C96C5DDA76}">
      <dgm:prSet/>
      <dgm:spPr/>
      <dgm:t>
        <a:bodyPr/>
        <a:lstStyle/>
        <a:p>
          <a:endParaRPr lang="uk-UA"/>
        </a:p>
      </dgm:t>
    </dgm:pt>
    <dgm:pt modelId="{967139FE-6448-4462-8A09-ED4CB3422531}" type="pres">
      <dgm:prSet presAssocID="{CEDD8ED9-4B74-43E2-BFCB-F5C902EAED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E196A0-BA3F-4FB3-8DD9-324EEE295625}" type="pres">
      <dgm:prSet presAssocID="{B385F162-22E1-404B-9E21-868AA5F6723E}" presName="hierRoot1" presStyleCnt="0">
        <dgm:presLayoutVars>
          <dgm:hierBranch val="init"/>
        </dgm:presLayoutVars>
      </dgm:prSet>
      <dgm:spPr/>
    </dgm:pt>
    <dgm:pt modelId="{7096676B-C9DD-470E-94C7-294878D6D511}" type="pres">
      <dgm:prSet presAssocID="{B385F162-22E1-404B-9E21-868AA5F6723E}" presName="rootComposite1" presStyleCnt="0"/>
      <dgm:spPr/>
    </dgm:pt>
    <dgm:pt modelId="{D74648FE-DC78-4C75-A7C2-F5888489F004}" type="pres">
      <dgm:prSet presAssocID="{B385F162-22E1-404B-9E21-868AA5F6723E}" presName="rootText1" presStyleLbl="node0" presStyleIdx="0" presStyleCnt="1">
        <dgm:presLayoutVars>
          <dgm:chPref val="3"/>
        </dgm:presLayoutVars>
      </dgm:prSet>
      <dgm:spPr/>
    </dgm:pt>
    <dgm:pt modelId="{EFD6B7E0-F549-4B8F-8AE5-BB5F21067F2E}" type="pres">
      <dgm:prSet presAssocID="{B385F162-22E1-404B-9E21-868AA5F6723E}" presName="rootConnector1" presStyleLbl="node1" presStyleIdx="0" presStyleCnt="0"/>
      <dgm:spPr/>
    </dgm:pt>
    <dgm:pt modelId="{573859A6-E467-4101-A8BD-CD0D59C93EF6}" type="pres">
      <dgm:prSet presAssocID="{B385F162-22E1-404B-9E21-868AA5F6723E}" presName="hierChild2" presStyleCnt="0"/>
      <dgm:spPr/>
    </dgm:pt>
    <dgm:pt modelId="{EE911482-6301-4270-A744-DFE40916AE38}" type="pres">
      <dgm:prSet presAssocID="{C743F887-4A32-4B49-A66C-3BA5241FD1A8}" presName="Name37" presStyleLbl="parChTrans1D2" presStyleIdx="0" presStyleCnt="4"/>
      <dgm:spPr/>
    </dgm:pt>
    <dgm:pt modelId="{80E86DBB-E8E1-4FD2-9955-56AC97F1535A}" type="pres">
      <dgm:prSet presAssocID="{97FEF169-5294-4147-A843-1F047D2FA6EC}" presName="hierRoot2" presStyleCnt="0">
        <dgm:presLayoutVars>
          <dgm:hierBranch val="init"/>
        </dgm:presLayoutVars>
      </dgm:prSet>
      <dgm:spPr/>
    </dgm:pt>
    <dgm:pt modelId="{B2CE3437-30C8-4476-81F6-BB226643E52D}" type="pres">
      <dgm:prSet presAssocID="{97FEF169-5294-4147-A843-1F047D2FA6EC}" presName="rootComposite" presStyleCnt="0"/>
      <dgm:spPr/>
    </dgm:pt>
    <dgm:pt modelId="{691BF7AE-D25F-4778-9EC3-37707AAD84FD}" type="pres">
      <dgm:prSet presAssocID="{97FEF169-5294-4147-A843-1F047D2FA6E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F7891CE-8BE3-4339-AED6-E6C76AF90A59}" type="pres">
      <dgm:prSet presAssocID="{97FEF169-5294-4147-A843-1F047D2FA6EC}" presName="rootConnector" presStyleLbl="node2" presStyleIdx="0" presStyleCnt="3"/>
      <dgm:spPr/>
    </dgm:pt>
    <dgm:pt modelId="{4DB117E2-1831-4607-86AF-39D9A94B011F}" type="pres">
      <dgm:prSet presAssocID="{97FEF169-5294-4147-A843-1F047D2FA6EC}" presName="hierChild4" presStyleCnt="0"/>
      <dgm:spPr/>
    </dgm:pt>
    <dgm:pt modelId="{2A5166C7-F3CD-4A78-BB61-AB11A1F11939}" type="pres">
      <dgm:prSet presAssocID="{97FEF169-5294-4147-A843-1F047D2FA6EC}" presName="hierChild5" presStyleCnt="0"/>
      <dgm:spPr/>
    </dgm:pt>
    <dgm:pt modelId="{40D1A2A9-4CA7-47CE-A89D-B19455FBBAC8}" type="pres">
      <dgm:prSet presAssocID="{42804AAD-7DE7-4E01-95B8-EB4938A833E5}" presName="Name37" presStyleLbl="parChTrans1D2" presStyleIdx="1" presStyleCnt="4"/>
      <dgm:spPr/>
    </dgm:pt>
    <dgm:pt modelId="{C95F5078-AB83-4A39-B206-B335EBA5A25B}" type="pres">
      <dgm:prSet presAssocID="{F26B0B88-925C-4A01-BDB2-29DC8BEA2B16}" presName="hierRoot2" presStyleCnt="0">
        <dgm:presLayoutVars>
          <dgm:hierBranch val="init"/>
        </dgm:presLayoutVars>
      </dgm:prSet>
      <dgm:spPr/>
    </dgm:pt>
    <dgm:pt modelId="{1864DCB7-6661-4EEE-978C-DB88B801B343}" type="pres">
      <dgm:prSet presAssocID="{F26B0B88-925C-4A01-BDB2-29DC8BEA2B16}" presName="rootComposite" presStyleCnt="0"/>
      <dgm:spPr/>
    </dgm:pt>
    <dgm:pt modelId="{A42BB39A-B852-4E69-914B-459252170DC5}" type="pres">
      <dgm:prSet presAssocID="{F26B0B88-925C-4A01-BDB2-29DC8BEA2B16}" presName="rootText" presStyleLbl="node2" presStyleIdx="1" presStyleCnt="3">
        <dgm:presLayoutVars>
          <dgm:chPref val="3"/>
        </dgm:presLayoutVars>
      </dgm:prSet>
      <dgm:spPr/>
    </dgm:pt>
    <dgm:pt modelId="{0ECFAF83-40B3-4800-BE22-ABC33518C90E}" type="pres">
      <dgm:prSet presAssocID="{F26B0B88-925C-4A01-BDB2-29DC8BEA2B16}" presName="rootConnector" presStyleLbl="node2" presStyleIdx="1" presStyleCnt="3"/>
      <dgm:spPr/>
    </dgm:pt>
    <dgm:pt modelId="{4DB8DE61-57BE-42F0-9C43-2826D047C765}" type="pres">
      <dgm:prSet presAssocID="{F26B0B88-925C-4A01-BDB2-29DC8BEA2B16}" presName="hierChild4" presStyleCnt="0"/>
      <dgm:spPr/>
    </dgm:pt>
    <dgm:pt modelId="{FB8CDF9D-5878-46F1-A29A-B52A08B9BDC4}" type="pres">
      <dgm:prSet presAssocID="{F26B0B88-925C-4A01-BDB2-29DC8BEA2B16}" presName="hierChild5" presStyleCnt="0"/>
      <dgm:spPr/>
    </dgm:pt>
    <dgm:pt modelId="{2A6B85FD-70AF-477E-BCFF-C7A255B103AD}" type="pres">
      <dgm:prSet presAssocID="{1400F2E8-D91B-45F1-A083-EC34D806FEB7}" presName="Name37" presStyleLbl="parChTrans1D2" presStyleIdx="2" presStyleCnt="4"/>
      <dgm:spPr/>
    </dgm:pt>
    <dgm:pt modelId="{F6FAEF4A-6DDF-4209-B030-C57412530582}" type="pres">
      <dgm:prSet presAssocID="{73AF8C70-E218-4F7F-B600-E173E24C9D90}" presName="hierRoot2" presStyleCnt="0">
        <dgm:presLayoutVars>
          <dgm:hierBranch val="init"/>
        </dgm:presLayoutVars>
      </dgm:prSet>
      <dgm:spPr/>
    </dgm:pt>
    <dgm:pt modelId="{067D0171-D9FD-4746-8211-791050628F84}" type="pres">
      <dgm:prSet presAssocID="{73AF8C70-E218-4F7F-B600-E173E24C9D90}" presName="rootComposite" presStyleCnt="0"/>
      <dgm:spPr/>
    </dgm:pt>
    <dgm:pt modelId="{3DB8824E-BAC6-405F-BA0A-E027C75BE27D}" type="pres">
      <dgm:prSet presAssocID="{73AF8C70-E218-4F7F-B600-E173E24C9D90}" presName="rootText" presStyleLbl="node2" presStyleIdx="2" presStyleCnt="3">
        <dgm:presLayoutVars>
          <dgm:chPref val="3"/>
        </dgm:presLayoutVars>
      </dgm:prSet>
      <dgm:spPr/>
    </dgm:pt>
    <dgm:pt modelId="{73E56C9F-C05F-4D1B-B4DC-C4A95564E504}" type="pres">
      <dgm:prSet presAssocID="{73AF8C70-E218-4F7F-B600-E173E24C9D90}" presName="rootConnector" presStyleLbl="node2" presStyleIdx="2" presStyleCnt="3"/>
      <dgm:spPr/>
    </dgm:pt>
    <dgm:pt modelId="{BED6A8DF-4EF4-4AAA-8DB7-5A6A23DF3925}" type="pres">
      <dgm:prSet presAssocID="{73AF8C70-E218-4F7F-B600-E173E24C9D90}" presName="hierChild4" presStyleCnt="0"/>
      <dgm:spPr/>
    </dgm:pt>
    <dgm:pt modelId="{B46CE7BB-25BB-4A0F-BC03-EBA47EA345BA}" type="pres">
      <dgm:prSet presAssocID="{73AF8C70-E218-4F7F-B600-E173E24C9D90}" presName="hierChild5" presStyleCnt="0"/>
      <dgm:spPr/>
    </dgm:pt>
    <dgm:pt modelId="{8C87B02D-C8C2-4CD9-8BF5-7151F97129CA}" type="pres">
      <dgm:prSet presAssocID="{B385F162-22E1-404B-9E21-868AA5F6723E}" presName="hierChild3" presStyleCnt="0"/>
      <dgm:spPr/>
    </dgm:pt>
    <dgm:pt modelId="{24255B25-54C9-4AEC-99FE-6F18DEB7FFE5}" type="pres">
      <dgm:prSet presAssocID="{D4408873-F744-4470-9BB7-CBD3A789F0A9}" presName="Name111" presStyleLbl="parChTrans1D2" presStyleIdx="3" presStyleCnt="4"/>
      <dgm:spPr/>
    </dgm:pt>
    <dgm:pt modelId="{1DDC44F5-5EF3-4630-BB28-DDCB5AFAEC02}" type="pres">
      <dgm:prSet presAssocID="{CCE91995-31DC-4111-AC04-F5A6EB24B73D}" presName="hierRoot3" presStyleCnt="0">
        <dgm:presLayoutVars>
          <dgm:hierBranch val="init"/>
        </dgm:presLayoutVars>
      </dgm:prSet>
      <dgm:spPr/>
    </dgm:pt>
    <dgm:pt modelId="{593EEDA6-C80F-4975-A33F-E9C60C73F032}" type="pres">
      <dgm:prSet presAssocID="{CCE91995-31DC-4111-AC04-F5A6EB24B73D}" presName="rootComposite3" presStyleCnt="0"/>
      <dgm:spPr/>
    </dgm:pt>
    <dgm:pt modelId="{76DDEA28-6AFB-4314-A569-8C2E36C16520}" type="pres">
      <dgm:prSet presAssocID="{CCE91995-31DC-4111-AC04-F5A6EB24B73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0A9C1B9-C23C-4693-BCB6-E2B927FF44ED}" type="pres">
      <dgm:prSet presAssocID="{CCE91995-31DC-4111-AC04-F5A6EB24B73D}" presName="rootConnector3" presStyleLbl="asst1" presStyleIdx="0" presStyleCnt="1"/>
      <dgm:spPr/>
    </dgm:pt>
    <dgm:pt modelId="{C9C1A195-1A13-4208-A9C9-64F79412EEF7}" type="pres">
      <dgm:prSet presAssocID="{CCE91995-31DC-4111-AC04-F5A6EB24B73D}" presName="hierChild6" presStyleCnt="0"/>
      <dgm:spPr/>
    </dgm:pt>
    <dgm:pt modelId="{139587BC-F3AC-41DB-BA9D-59CE890FE436}" type="pres">
      <dgm:prSet presAssocID="{CCE91995-31DC-4111-AC04-F5A6EB24B73D}" presName="hierChild7" presStyleCnt="0"/>
      <dgm:spPr/>
    </dgm:pt>
  </dgm:ptLst>
  <dgm:cxnLst>
    <dgm:cxn modelId="{DA7E1CEC-C9ED-4920-996D-FA1ABDCC67F3}" type="presOf" srcId="{97FEF169-5294-4147-A843-1F047D2FA6EC}" destId="{691BF7AE-D25F-4778-9EC3-37707AAD84FD}" srcOrd="0" destOrd="0" presId="urn:microsoft.com/office/officeart/2005/8/layout/orgChart1"/>
    <dgm:cxn modelId="{CFE957BD-3950-4570-B3D1-D1035F61C24E}" type="presOf" srcId="{F26B0B88-925C-4A01-BDB2-29DC8BEA2B16}" destId="{0ECFAF83-40B3-4800-BE22-ABC33518C90E}" srcOrd="1" destOrd="0" presId="urn:microsoft.com/office/officeart/2005/8/layout/orgChart1"/>
    <dgm:cxn modelId="{4163367E-0D19-4226-B841-960B6DC02744}" srcId="{CEDD8ED9-4B74-43E2-BFCB-F5C902EAEDF1}" destId="{B385F162-22E1-404B-9E21-868AA5F6723E}" srcOrd="0" destOrd="0" parTransId="{3B21AB4D-2A38-4C4C-9ABA-7FC5D3DB7B51}" sibTransId="{C7893B36-E26D-4634-8BCC-CBB99D59E7C0}"/>
    <dgm:cxn modelId="{3C5572D9-624A-4604-92F8-B2AD3F61C1BD}" type="presOf" srcId="{CCE91995-31DC-4111-AC04-F5A6EB24B73D}" destId="{76DDEA28-6AFB-4314-A569-8C2E36C16520}" srcOrd="0" destOrd="0" presId="urn:microsoft.com/office/officeart/2005/8/layout/orgChart1"/>
    <dgm:cxn modelId="{856CC162-3A25-4401-AA70-E08D109454A9}" type="presOf" srcId="{D4408873-F744-4470-9BB7-CBD3A789F0A9}" destId="{24255B25-54C9-4AEC-99FE-6F18DEB7FFE5}" srcOrd="0" destOrd="0" presId="urn:microsoft.com/office/officeart/2005/8/layout/orgChart1"/>
    <dgm:cxn modelId="{4F860843-42A6-4B75-9051-9A5FEE61118E}" type="presOf" srcId="{73AF8C70-E218-4F7F-B600-E173E24C9D90}" destId="{3DB8824E-BAC6-405F-BA0A-E027C75BE27D}" srcOrd="0" destOrd="0" presId="urn:microsoft.com/office/officeart/2005/8/layout/orgChart1"/>
    <dgm:cxn modelId="{08CDF1F3-076A-4A09-BA0D-49471754568B}" srcId="{B385F162-22E1-404B-9E21-868AA5F6723E}" destId="{CCE91995-31DC-4111-AC04-F5A6EB24B73D}" srcOrd="0" destOrd="0" parTransId="{D4408873-F744-4470-9BB7-CBD3A789F0A9}" sibTransId="{32AC6FBD-BF07-4D5C-8DF4-4DF22AE26588}"/>
    <dgm:cxn modelId="{5C0B8246-7227-467D-A407-D4C96C5DDA76}" srcId="{B385F162-22E1-404B-9E21-868AA5F6723E}" destId="{73AF8C70-E218-4F7F-B600-E173E24C9D90}" srcOrd="3" destOrd="0" parTransId="{1400F2E8-D91B-45F1-A083-EC34D806FEB7}" sibTransId="{16315ED3-26E5-44DF-B90A-B97A9C143B95}"/>
    <dgm:cxn modelId="{7065F20B-02B2-4157-9CE3-C94F77267046}" type="presOf" srcId="{CEDD8ED9-4B74-43E2-BFCB-F5C902EAEDF1}" destId="{967139FE-6448-4462-8A09-ED4CB3422531}" srcOrd="0" destOrd="0" presId="urn:microsoft.com/office/officeart/2005/8/layout/orgChart1"/>
    <dgm:cxn modelId="{ED85B569-DF15-44F5-AE07-5EA6C81EAB70}" type="presOf" srcId="{CCE91995-31DC-4111-AC04-F5A6EB24B73D}" destId="{00A9C1B9-C23C-4693-BCB6-E2B927FF44ED}" srcOrd="1" destOrd="0" presId="urn:microsoft.com/office/officeart/2005/8/layout/orgChart1"/>
    <dgm:cxn modelId="{36FFE44E-3CBC-4538-92D8-D35DB224CFB3}" type="presOf" srcId="{73AF8C70-E218-4F7F-B600-E173E24C9D90}" destId="{73E56C9F-C05F-4D1B-B4DC-C4A95564E504}" srcOrd="1" destOrd="0" presId="urn:microsoft.com/office/officeart/2005/8/layout/orgChart1"/>
    <dgm:cxn modelId="{9F631659-ABEE-444D-BFCC-653D44245734}" type="presOf" srcId="{B385F162-22E1-404B-9E21-868AA5F6723E}" destId="{EFD6B7E0-F549-4B8F-8AE5-BB5F21067F2E}" srcOrd="1" destOrd="0" presId="urn:microsoft.com/office/officeart/2005/8/layout/orgChart1"/>
    <dgm:cxn modelId="{28B4CBD6-B128-4273-BDAD-B18EDFB2257A}" srcId="{B385F162-22E1-404B-9E21-868AA5F6723E}" destId="{97FEF169-5294-4147-A843-1F047D2FA6EC}" srcOrd="1" destOrd="0" parTransId="{C743F887-4A32-4B49-A66C-3BA5241FD1A8}" sibTransId="{1851203E-C5FF-4C70-B8E2-AC05676D372F}"/>
    <dgm:cxn modelId="{C7950822-F962-4958-AC61-49F48128DCB4}" type="presOf" srcId="{C743F887-4A32-4B49-A66C-3BA5241FD1A8}" destId="{EE911482-6301-4270-A744-DFE40916AE38}" srcOrd="0" destOrd="0" presId="urn:microsoft.com/office/officeart/2005/8/layout/orgChart1"/>
    <dgm:cxn modelId="{F64BC379-2C88-40CA-9DCF-818BF95EC293}" type="presOf" srcId="{42804AAD-7DE7-4E01-95B8-EB4938A833E5}" destId="{40D1A2A9-4CA7-47CE-A89D-B19455FBBAC8}" srcOrd="0" destOrd="0" presId="urn:microsoft.com/office/officeart/2005/8/layout/orgChart1"/>
    <dgm:cxn modelId="{8DF8B637-432F-4CA6-BDFF-33EA8F082F69}" type="presOf" srcId="{97FEF169-5294-4147-A843-1F047D2FA6EC}" destId="{6F7891CE-8BE3-4339-AED6-E6C76AF90A59}" srcOrd="1" destOrd="0" presId="urn:microsoft.com/office/officeart/2005/8/layout/orgChart1"/>
    <dgm:cxn modelId="{295D9D23-AF48-4716-84BC-DD87BDB001E8}" type="presOf" srcId="{B385F162-22E1-404B-9E21-868AA5F6723E}" destId="{D74648FE-DC78-4C75-A7C2-F5888489F004}" srcOrd="0" destOrd="0" presId="urn:microsoft.com/office/officeart/2005/8/layout/orgChart1"/>
    <dgm:cxn modelId="{60C7658E-E8FF-402D-BCAB-80BE063E4655}" type="presOf" srcId="{1400F2E8-D91B-45F1-A083-EC34D806FEB7}" destId="{2A6B85FD-70AF-477E-BCFF-C7A255B103AD}" srcOrd="0" destOrd="0" presId="urn:microsoft.com/office/officeart/2005/8/layout/orgChart1"/>
    <dgm:cxn modelId="{1E54B0B1-74A3-424A-AE53-2D84A6B1EFC6}" srcId="{B385F162-22E1-404B-9E21-868AA5F6723E}" destId="{F26B0B88-925C-4A01-BDB2-29DC8BEA2B16}" srcOrd="2" destOrd="0" parTransId="{42804AAD-7DE7-4E01-95B8-EB4938A833E5}" sibTransId="{A1DDFB6D-D1E1-4A18-914B-955EBD104E21}"/>
    <dgm:cxn modelId="{EFFA5ECA-AA7A-42FD-905E-F9391D6D694B}" type="presOf" srcId="{F26B0B88-925C-4A01-BDB2-29DC8BEA2B16}" destId="{A42BB39A-B852-4E69-914B-459252170DC5}" srcOrd="0" destOrd="0" presId="urn:microsoft.com/office/officeart/2005/8/layout/orgChart1"/>
    <dgm:cxn modelId="{2C7127A6-D12B-4E53-A4EB-523376B84BA7}" type="presParOf" srcId="{967139FE-6448-4462-8A09-ED4CB3422531}" destId="{70E196A0-BA3F-4FB3-8DD9-324EEE295625}" srcOrd="0" destOrd="0" presId="urn:microsoft.com/office/officeart/2005/8/layout/orgChart1"/>
    <dgm:cxn modelId="{331B6699-ED29-45C0-BD5E-C9F91FDEE11C}" type="presParOf" srcId="{70E196A0-BA3F-4FB3-8DD9-324EEE295625}" destId="{7096676B-C9DD-470E-94C7-294878D6D511}" srcOrd="0" destOrd="0" presId="urn:microsoft.com/office/officeart/2005/8/layout/orgChart1"/>
    <dgm:cxn modelId="{E06EF48F-EE76-4013-970C-EA0F32373357}" type="presParOf" srcId="{7096676B-C9DD-470E-94C7-294878D6D511}" destId="{D74648FE-DC78-4C75-A7C2-F5888489F004}" srcOrd="0" destOrd="0" presId="urn:microsoft.com/office/officeart/2005/8/layout/orgChart1"/>
    <dgm:cxn modelId="{DE652B5C-6CFB-4FFC-8164-77353845EC69}" type="presParOf" srcId="{7096676B-C9DD-470E-94C7-294878D6D511}" destId="{EFD6B7E0-F549-4B8F-8AE5-BB5F21067F2E}" srcOrd="1" destOrd="0" presId="urn:microsoft.com/office/officeart/2005/8/layout/orgChart1"/>
    <dgm:cxn modelId="{E169C32B-C1C8-4EFD-A735-B666DD4AE6F5}" type="presParOf" srcId="{70E196A0-BA3F-4FB3-8DD9-324EEE295625}" destId="{573859A6-E467-4101-A8BD-CD0D59C93EF6}" srcOrd="1" destOrd="0" presId="urn:microsoft.com/office/officeart/2005/8/layout/orgChart1"/>
    <dgm:cxn modelId="{38AEEB1B-16C4-4A71-916F-1EA8FCEA5505}" type="presParOf" srcId="{573859A6-E467-4101-A8BD-CD0D59C93EF6}" destId="{EE911482-6301-4270-A744-DFE40916AE38}" srcOrd="0" destOrd="0" presId="urn:microsoft.com/office/officeart/2005/8/layout/orgChart1"/>
    <dgm:cxn modelId="{5BAECD70-746E-422C-8129-90F74BE2C868}" type="presParOf" srcId="{573859A6-E467-4101-A8BD-CD0D59C93EF6}" destId="{80E86DBB-E8E1-4FD2-9955-56AC97F1535A}" srcOrd="1" destOrd="0" presId="urn:microsoft.com/office/officeart/2005/8/layout/orgChart1"/>
    <dgm:cxn modelId="{E51137E2-401C-434F-8B73-ECAE2E5003CB}" type="presParOf" srcId="{80E86DBB-E8E1-4FD2-9955-56AC97F1535A}" destId="{B2CE3437-30C8-4476-81F6-BB226643E52D}" srcOrd="0" destOrd="0" presId="urn:microsoft.com/office/officeart/2005/8/layout/orgChart1"/>
    <dgm:cxn modelId="{9FEBB971-B583-41DD-BE91-616D5D1DCAFA}" type="presParOf" srcId="{B2CE3437-30C8-4476-81F6-BB226643E52D}" destId="{691BF7AE-D25F-4778-9EC3-37707AAD84FD}" srcOrd="0" destOrd="0" presId="urn:microsoft.com/office/officeart/2005/8/layout/orgChart1"/>
    <dgm:cxn modelId="{68BE6075-0D93-476B-886F-66A8A8528F26}" type="presParOf" srcId="{B2CE3437-30C8-4476-81F6-BB226643E52D}" destId="{6F7891CE-8BE3-4339-AED6-E6C76AF90A59}" srcOrd="1" destOrd="0" presId="urn:microsoft.com/office/officeart/2005/8/layout/orgChart1"/>
    <dgm:cxn modelId="{E64CBCCD-D139-4833-9921-048775395C27}" type="presParOf" srcId="{80E86DBB-E8E1-4FD2-9955-56AC97F1535A}" destId="{4DB117E2-1831-4607-86AF-39D9A94B011F}" srcOrd="1" destOrd="0" presId="urn:microsoft.com/office/officeart/2005/8/layout/orgChart1"/>
    <dgm:cxn modelId="{3DFA4934-1F80-44AF-B5F3-7183D36328E4}" type="presParOf" srcId="{80E86DBB-E8E1-4FD2-9955-56AC97F1535A}" destId="{2A5166C7-F3CD-4A78-BB61-AB11A1F11939}" srcOrd="2" destOrd="0" presId="urn:microsoft.com/office/officeart/2005/8/layout/orgChart1"/>
    <dgm:cxn modelId="{39FCF415-4FE9-4851-A19F-7640EC50F5B9}" type="presParOf" srcId="{573859A6-E467-4101-A8BD-CD0D59C93EF6}" destId="{40D1A2A9-4CA7-47CE-A89D-B19455FBBAC8}" srcOrd="2" destOrd="0" presId="urn:microsoft.com/office/officeart/2005/8/layout/orgChart1"/>
    <dgm:cxn modelId="{AEE9CB3C-A801-4808-BB9C-8F632F78E7BE}" type="presParOf" srcId="{573859A6-E467-4101-A8BD-CD0D59C93EF6}" destId="{C95F5078-AB83-4A39-B206-B335EBA5A25B}" srcOrd="3" destOrd="0" presId="urn:microsoft.com/office/officeart/2005/8/layout/orgChart1"/>
    <dgm:cxn modelId="{C4B5067C-041D-43C9-9D29-94438D6DF676}" type="presParOf" srcId="{C95F5078-AB83-4A39-B206-B335EBA5A25B}" destId="{1864DCB7-6661-4EEE-978C-DB88B801B343}" srcOrd="0" destOrd="0" presId="urn:microsoft.com/office/officeart/2005/8/layout/orgChart1"/>
    <dgm:cxn modelId="{93312723-5C7A-4D2B-A2D2-899607EC0CA6}" type="presParOf" srcId="{1864DCB7-6661-4EEE-978C-DB88B801B343}" destId="{A42BB39A-B852-4E69-914B-459252170DC5}" srcOrd="0" destOrd="0" presId="urn:microsoft.com/office/officeart/2005/8/layout/orgChart1"/>
    <dgm:cxn modelId="{788A1754-4FD6-4875-84A4-C9D6855C9EDA}" type="presParOf" srcId="{1864DCB7-6661-4EEE-978C-DB88B801B343}" destId="{0ECFAF83-40B3-4800-BE22-ABC33518C90E}" srcOrd="1" destOrd="0" presId="urn:microsoft.com/office/officeart/2005/8/layout/orgChart1"/>
    <dgm:cxn modelId="{84990396-3D7C-4ED0-9A60-98C4C72CC793}" type="presParOf" srcId="{C95F5078-AB83-4A39-B206-B335EBA5A25B}" destId="{4DB8DE61-57BE-42F0-9C43-2826D047C765}" srcOrd="1" destOrd="0" presId="urn:microsoft.com/office/officeart/2005/8/layout/orgChart1"/>
    <dgm:cxn modelId="{E7EC3F78-52F2-4F3D-82FD-BDC3F4C55C1B}" type="presParOf" srcId="{C95F5078-AB83-4A39-B206-B335EBA5A25B}" destId="{FB8CDF9D-5878-46F1-A29A-B52A08B9BDC4}" srcOrd="2" destOrd="0" presId="urn:microsoft.com/office/officeart/2005/8/layout/orgChart1"/>
    <dgm:cxn modelId="{656D29AD-FD24-4F83-92E5-122F17970FA6}" type="presParOf" srcId="{573859A6-E467-4101-A8BD-CD0D59C93EF6}" destId="{2A6B85FD-70AF-477E-BCFF-C7A255B103AD}" srcOrd="4" destOrd="0" presId="urn:microsoft.com/office/officeart/2005/8/layout/orgChart1"/>
    <dgm:cxn modelId="{70F51937-7898-4188-BBE8-8071214698A4}" type="presParOf" srcId="{573859A6-E467-4101-A8BD-CD0D59C93EF6}" destId="{F6FAEF4A-6DDF-4209-B030-C57412530582}" srcOrd="5" destOrd="0" presId="urn:microsoft.com/office/officeart/2005/8/layout/orgChart1"/>
    <dgm:cxn modelId="{B2B66D33-1E41-43E4-A67D-D2595D182726}" type="presParOf" srcId="{F6FAEF4A-6DDF-4209-B030-C57412530582}" destId="{067D0171-D9FD-4746-8211-791050628F84}" srcOrd="0" destOrd="0" presId="urn:microsoft.com/office/officeart/2005/8/layout/orgChart1"/>
    <dgm:cxn modelId="{024BFDE0-C421-4CAC-A7A8-9E3B87B30F65}" type="presParOf" srcId="{067D0171-D9FD-4746-8211-791050628F84}" destId="{3DB8824E-BAC6-405F-BA0A-E027C75BE27D}" srcOrd="0" destOrd="0" presId="urn:microsoft.com/office/officeart/2005/8/layout/orgChart1"/>
    <dgm:cxn modelId="{D6BDDFEE-F70B-4177-B503-23FB6D399991}" type="presParOf" srcId="{067D0171-D9FD-4746-8211-791050628F84}" destId="{73E56C9F-C05F-4D1B-B4DC-C4A95564E504}" srcOrd="1" destOrd="0" presId="urn:microsoft.com/office/officeart/2005/8/layout/orgChart1"/>
    <dgm:cxn modelId="{180F3C56-C40F-4C1E-88F8-4659D647ACBE}" type="presParOf" srcId="{F6FAEF4A-6DDF-4209-B030-C57412530582}" destId="{BED6A8DF-4EF4-4AAA-8DB7-5A6A23DF3925}" srcOrd="1" destOrd="0" presId="urn:microsoft.com/office/officeart/2005/8/layout/orgChart1"/>
    <dgm:cxn modelId="{5FA9BA26-E57F-4751-957A-F67F0326D05B}" type="presParOf" srcId="{F6FAEF4A-6DDF-4209-B030-C57412530582}" destId="{B46CE7BB-25BB-4A0F-BC03-EBA47EA345BA}" srcOrd="2" destOrd="0" presId="urn:microsoft.com/office/officeart/2005/8/layout/orgChart1"/>
    <dgm:cxn modelId="{D7BD4C42-5B61-4DAE-96A0-0BE414DB864D}" type="presParOf" srcId="{70E196A0-BA3F-4FB3-8DD9-324EEE295625}" destId="{8C87B02D-C8C2-4CD9-8BF5-7151F97129CA}" srcOrd="2" destOrd="0" presId="urn:microsoft.com/office/officeart/2005/8/layout/orgChart1"/>
    <dgm:cxn modelId="{84CAC5B3-34EB-4D0E-9EB7-BB5C3CF18C9A}" type="presParOf" srcId="{8C87B02D-C8C2-4CD9-8BF5-7151F97129CA}" destId="{24255B25-54C9-4AEC-99FE-6F18DEB7FFE5}" srcOrd="0" destOrd="0" presId="urn:microsoft.com/office/officeart/2005/8/layout/orgChart1"/>
    <dgm:cxn modelId="{5643DB89-5303-457F-807E-541E7F159983}" type="presParOf" srcId="{8C87B02D-C8C2-4CD9-8BF5-7151F97129CA}" destId="{1DDC44F5-5EF3-4630-BB28-DDCB5AFAEC02}" srcOrd="1" destOrd="0" presId="urn:microsoft.com/office/officeart/2005/8/layout/orgChart1"/>
    <dgm:cxn modelId="{4A843FC6-0194-4097-9BC7-4982995B84A9}" type="presParOf" srcId="{1DDC44F5-5EF3-4630-BB28-DDCB5AFAEC02}" destId="{593EEDA6-C80F-4975-A33F-E9C60C73F032}" srcOrd="0" destOrd="0" presId="urn:microsoft.com/office/officeart/2005/8/layout/orgChart1"/>
    <dgm:cxn modelId="{7FD2395D-B9D8-47A7-934A-17BFB46E543E}" type="presParOf" srcId="{593EEDA6-C80F-4975-A33F-E9C60C73F032}" destId="{76DDEA28-6AFB-4314-A569-8C2E36C16520}" srcOrd="0" destOrd="0" presId="urn:microsoft.com/office/officeart/2005/8/layout/orgChart1"/>
    <dgm:cxn modelId="{CADB1D00-A2A2-487E-BC7F-874B4A24A4D5}" type="presParOf" srcId="{593EEDA6-C80F-4975-A33F-E9C60C73F032}" destId="{00A9C1B9-C23C-4693-BCB6-E2B927FF44ED}" srcOrd="1" destOrd="0" presId="urn:microsoft.com/office/officeart/2005/8/layout/orgChart1"/>
    <dgm:cxn modelId="{78AAA6AC-0A6D-4956-956A-4E78E0FB58CD}" type="presParOf" srcId="{1DDC44F5-5EF3-4630-BB28-DDCB5AFAEC02}" destId="{C9C1A195-1A13-4208-A9C9-64F79412EEF7}" srcOrd="1" destOrd="0" presId="urn:microsoft.com/office/officeart/2005/8/layout/orgChart1"/>
    <dgm:cxn modelId="{2788D843-B83A-48C8-8374-B48EFCA645DF}" type="presParOf" srcId="{1DDC44F5-5EF3-4630-BB28-DDCB5AFAEC02}" destId="{139587BC-F3AC-41DB-BA9D-59CE890FE4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6DF788-0900-43A7-994E-16C58B58D68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31BF322-E3DC-415D-B14F-F73D67D661D2}">
      <dgm:prSet phldrT="[Текст]"/>
      <dgm:spPr/>
      <dgm:t>
        <a:bodyPr/>
        <a:lstStyle/>
        <a:p>
          <a:r>
            <a:rPr lang="uk-UA" dirty="0" smtClean="0"/>
            <a:t>Контрольна робота</a:t>
          </a:r>
          <a:endParaRPr lang="uk-UA" dirty="0"/>
        </a:p>
      </dgm:t>
    </dgm:pt>
    <dgm:pt modelId="{459202A9-B41E-4728-869B-6691E7DEC561}" type="parTrans" cxnId="{201E9B5A-8AAA-4C9C-9F2A-E45A80AB4BF7}">
      <dgm:prSet/>
      <dgm:spPr/>
      <dgm:t>
        <a:bodyPr/>
        <a:lstStyle/>
        <a:p>
          <a:endParaRPr lang="uk-UA"/>
        </a:p>
      </dgm:t>
    </dgm:pt>
    <dgm:pt modelId="{1FA26970-8BF6-439B-9477-AE40C6842CD0}" type="sibTrans" cxnId="{201E9B5A-8AAA-4C9C-9F2A-E45A80AB4BF7}">
      <dgm:prSet/>
      <dgm:spPr/>
      <dgm:t>
        <a:bodyPr/>
        <a:lstStyle/>
        <a:p>
          <a:endParaRPr lang="uk-UA"/>
        </a:p>
      </dgm:t>
    </dgm:pt>
    <dgm:pt modelId="{C6701495-6CBB-4733-96E3-14B52884A9BA}">
      <dgm:prSet phldrT="[Текст]"/>
      <dgm:spPr/>
      <dgm:t>
        <a:bodyPr/>
        <a:lstStyle/>
        <a:p>
          <a:r>
            <a:rPr lang="uk-UA" dirty="0" smtClean="0"/>
            <a:t>Творча робота</a:t>
          </a:r>
          <a:endParaRPr lang="uk-UA" dirty="0"/>
        </a:p>
      </dgm:t>
    </dgm:pt>
    <dgm:pt modelId="{EB7104AB-6020-4F88-BDA2-B48B8CB6A975}" type="parTrans" cxnId="{2DD864EA-C9AD-4CC9-95DE-5B48C1A49F3D}">
      <dgm:prSet/>
      <dgm:spPr/>
      <dgm:t>
        <a:bodyPr/>
        <a:lstStyle/>
        <a:p>
          <a:endParaRPr lang="uk-UA"/>
        </a:p>
      </dgm:t>
    </dgm:pt>
    <dgm:pt modelId="{3620502F-7CF3-4455-BF54-7D4C35A88891}" type="sibTrans" cxnId="{2DD864EA-C9AD-4CC9-95DE-5B48C1A49F3D}">
      <dgm:prSet/>
      <dgm:spPr/>
      <dgm:t>
        <a:bodyPr/>
        <a:lstStyle/>
        <a:p>
          <a:endParaRPr lang="uk-UA"/>
        </a:p>
      </dgm:t>
    </dgm:pt>
    <dgm:pt modelId="{525A8A3B-8076-4C0C-B8EF-99309E62FC2C}">
      <dgm:prSet phldrT="[Текст]"/>
      <dgm:spPr/>
      <dgm:t>
        <a:bodyPr/>
        <a:lstStyle/>
        <a:p>
          <a:r>
            <a:rPr lang="uk-UA" dirty="0" smtClean="0"/>
            <a:t>Оцінка</a:t>
          </a:r>
          <a:endParaRPr lang="uk-UA" dirty="0"/>
        </a:p>
      </dgm:t>
    </dgm:pt>
    <dgm:pt modelId="{E9C71EC2-482D-481F-BBEF-9BA327A22689}" type="parTrans" cxnId="{C57B99F7-3DDB-4F2E-9AEA-C1276206DCA1}">
      <dgm:prSet/>
      <dgm:spPr/>
      <dgm:t>
        <a:bodyPr/>
        <a:lstStyle/>
        <a:p>
          <a:endParaRPr lang="uk-UA"/>
        </a:p>
      </dgm:t>
    </dgm:pt>
    <dgm:pt modelId="{5F00772D-FD02-414B-A263-FAD427852365}" type="sibTrans" cxnId="{C57B99F7-3DDB-4F2E-9AEA-C1276206DCA1}">
      <dgm:prSet/>
      <dgm:spPr/>
      <dgm:t>
        <a:bodyPr/>
        <a:lstStyle/>
        <a:p>
          <a:endParaRPr lang="uk-UA"/>
        </a:p>
      </dgm:t>
    </dgm:pt>
    <dgm:pt modelId="{BB7ACAF0-F9A0-4577-9242-EB6E50E2DB4F}" type="pres">
      <dgm:prSet presAssocID="{ED6DF788-0900-43A7-994E-16C58B58D685}" presName="Name0" presStyleCnt="0">
        <dgm:presLayoutVars>
          <dgm:dir/>
          <dgm:resizeHandles val="exact"/>
        </dgm:presLayoutVars>
      </dgm:prSet>
      <dgm:spPr/>
    </dgm:pt>
    <dgm:pt modelId="{644595BE-CF9D-4ABE-9A3C-D2BB183FCA83}" type="pres">
      <dgm:prSet presAssocID="{431BF322-E3DC-415D-B14F-F73D67D661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CE8CA7-0A68-481A-9D8D-583717E0F88F}" type="pres">
      <dgm:prSet presAssocID="{1FA26970-8BF6-439B-9477-AE40C6842CD0}" presName="sibTrans" presStyleLbl="sibTrans2D1" presStyleIdx="0" presStyleCnt="2"/>
      <dgm:spPr/>
      <dgm:t>
        <a:bodyPr/>
        <a:lstStyle/>
        <a:p>
          <a:endParaRPr lang="uk-UA"/>
        </a:p>
      </dgm:t>
    </dgm:pt>
    <dgm:pt modelId="{55D882A7-51F5-4CD3-98C0-EA4F831B3F9D}" type="pres">
      <dgm:prSet presAssocID="{1FA26970-8BF6-439B-9477-AE40C6842CD0}" presName="connectorText" presStyleLbl="sibTrans2D1" presStyleIdx="0" presStyleCnt="2"/>
      <dgm:spPr/>
      <dgm:t>
        <a:bodyPr/>
        <a:lstStyle/>
        <a:p>
          <a:endParaRPr lang="uk-UA"/>
        </a:p>
      </dgm:t>
    </dgm:pt>
    <dgm:pt modelId="{A3DF3302-3D77-4E6E-9F6F-36FE075AE379}" type="pres">
      <dgm:prSet presAssocID="{C6701495-6CBB-4733-96E3-14B52884A9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37E671-AC0E-4B1F-BB25-610B7BCCE410}" type="pres">
      <dgm:prSet presAssocID="{3620502F-7CF3-4455-BF54-7D4C35A88891}" presName="sibTrans" presStyleLbl="sibTrans2D1" presStyleIdx="1" presStyleCnt="2"/>
      <dgm:spPr/>
      <dgm:t>
        <a:bodyPr/>
        <a:lstStyle/>
        <a:p>
          <a:endParaRPr lang="uk-UA"/>
        </a:p>
      </dgm:t>
    </dgm:pt>
    <dgm:pt modelId="{B4AFBA8E-3225-4506-8CF6-232EB257E9CF}" type="pres">
      <dgm:prSet presAssocID="{3620502F-7CF3-4455-BF54-7D4C35A88891}" presName="connectorText" presStyleLbl="sibTrans2D1" presStyleIdx="1" presStyleCnt="2"/>
      <dgm:spPr/>
      <dgm:t>
        <a:bodyPr/>
        <a:lstStyle/>
        <a:p>
          <a:endParaRPr lang="uk-UA"/>
        </a:p>
      </dgm:t>
    </dgm:pt>
    <dgm:pt modelId="{9CB46469-E25B-4308-BF6E-51619024DB9C}" type="pres">
      <dgm:prSet presAssocID="{525A8A3B-8076-4C0C-B8EF-99309E62FC2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57B99F7-3DDB-4F2E-9AEA-C1276206DCA1}" srcId="{ED6DF788-0900-43A7-994E-16C58B58D685}" destId="{525A8A3B-8076-4C0C-B8EF-99309E62FC2C}" srcOrd="2" destOrd="0" parTransId="{E9C71EC2-482D-481F-BBEF-9BA327A22689}" sibTransId="{5F00772D-FD02-414B-A263-FAD427852365}"/>
    <dgm:cxn modelId="{068D8313-CC4E-4B07-884D-A98F5D980DB3}" type="presOf" srcId="{1FA26970-8BF6-439B-9477-AE40C6842CD0}" destId="{FECE8CA7-0A68-481A-9D8D-583717E0F88F}" srcOrd="0" destOrd="0" presId="urn:microsoft.com/office/officeart/2005/8/layout/process1"/>
    <dgm:cxn modelId="{AD0EFF24-0D72-482E-A62E-BC826978DECC}" type="presOf" srcId="{ED6DF788-0900-43A7-994E-16C58B58D685}" destId="{BB7ACAF0-F9A0-4577-9242-EB6E50E2DB4F}" srcOrd="0" destOrd="0" presId="urn:microsoft.com/office/officeart/2005/8/layout/process1"/>
    <dgm:cxn modelId="{201E9B5A-8AAA-4C9C-9F2A-E45A80AB4BF7}" srcId="{ED6DF788-0900-43A7-994E-16C58B58D685}" destId="{431BF322-E3DC-415D-B14F-F73D67D661D2}" srcOrd="0" destOrd="0" parTransId="{459202A9-B41E-4728-869B-6691E7DEC561}" sibTransId="{1FA26970-8BF6-439B-9477-AE40C6842CD0}"/>
    <dgm:cxn modelId="{07F78B50-37BB-4186-B821-5B94F5D33EE6}" type="presOf" srcId="{525A8A3B-8076-4C0C-B8EF-99309E62FC2C}" destId="{9CB46469-E25B-4308-BF6E-51619024DB9C}" srcOrd="0" destOrd="0" presId="urn:microsoft.com/office/officeart/2005/8/layout/process1"/>
    <dgm:cxn modelId="{2DD864EA-C9AD-4CC9-95DE-5B48C1A49F3D}" srcId="{ED6DF788-0900-43A7-994E-16C58B58D685}" destId="{C6701495-6CBB-4733-96E3-14B52884A9BA}" srcOrd="1" destOrd="0" parTransId="{EB7104AB-6020-4F88-BDA2-B48B8CB6A975}" sibTransId="{3620502F-7CF3-4455-BF54-7D4C35A88891}"/>
    <dgm:cxn modelId="{1D24DE68-2D71-4331-BDDF-4F716E16B0C3}" type="presOf" srcId="{1FA26970-8BF6-439B-9477-AE40C6842CD0}" destId="{55D882A7-51F5-4CD3-98C0-EA4F831B3F9D}" srcOrd="1" destOrd="0" presId="urn:microsoft.com/office/officeart/2005/8/layout/process1"/>
    <dgm:cxn modelId="{9D3C6977-451D-44B9-A267-67FA98B66660}" type="presOf" srcId="{431BF322-E3DC-415D-B14F-F73D67D661D2}" destId="{644595BE-CF9D-4ABE-9A3C-D2BB183FCA83}" srcOrd="0" destOrd="0" presId="urn:microsoft.com/office/officeart/2005/8/layout/process1"/>
    <dgm:cxn modelId="{06989E0D-AAB1-450D-8787-27A344BB4E14}" type="presOf" srcId="{3620502F-7CF3-4455-BF54-7D4C35A88891}" destId="{A337E671-AC0E-4B1F-BB25-610B7BCCE410}" srcOrd="0" destOrd="0" presId="urn:microsoft.com/office/officeart/2005/8/layout/process1"/>
    <dgm:cxn modelId="{0AFFD285-A1B5-4991-89F3-2699A137DEEB}" type="presOf" srcId="{3620502F-7CF3-4455-BF54-7D4C35A88891}" destId="{B4AFBA8E-3225-4506-8CF6-232EB257E9CF}" srcOrd="1" destOrd="0" presId="urn:microsoft.com/office/officeart/2005/8/layout/process1"/>
    <dgm:cxn modelId="{A1CF5B47-6CAF-475B-A10C-E443EF221D87}" type="presOf" srcId="{C6701495-6CBB-4733-96E3-14B52884A9BA}" destId="{A3DF3302-3D77-4E6E-9F6F-36FE075AE379}" srcOrd="0" destOrd="0" presId="urn:microsoft.com/office/officeart/2005/8/layout/process1"/>
    <dgm:cxn modelId="{4D9C365E-0A19-46B8-99C4-1B9F7ECFC483}" type="presParOf" srcId="{BB7ACAF0-F9A0-4577-9242-EB6E50E2DB4F}" destId="{644595BE-CF9D-4ABE-9A3C-D2BB183FCA83}" srcOrd="0" destOrd="0" presId="urn:microsoft.com/office/officeart/2005/8/layout/process1"/>
    <dgm:cxn modelId="{AA6E0712-F84A-47C4-99AB-EDE0CFE51E56}" type="presParOf" srcId="{BB7ACAF0-F9A0-4577-9242-EB6E50E2DB4F}" destId="{FECE8CA7-0A68-481A-9D8D-583717E0F88F}" srcOrd="1" destOrd="0" presId="urn:microsoft.com/office/officeart/2005/8/layout/process1"/>
    <dgm:cxn modelId="{3975E540-AE42-4389-B7F7-46955A4CC732}" type="presParOf" srcId="{FECE8CA7-0A68-481A-9D8D-583717E0F88F}" destId="{55D882A7-51F5-4CD3-98C0-EA4F831B3F9D}" srcOrd="0" destOrd="0" presId="urn:microsoft.com/office/officeart/2005/8/layout/process1"/>
    <dgm:cxn modelId="{866B0DA7-EAB9-497D-84FC-40394B547A84}" type="presParOf" srcId="{BB7ACAF0-F9A0-4577-9242-EB6E50E2DB4F}" destId="{A3DF3302-3D77-4E6E-9F6F-36FE075AE379}" srcOrd="2" destOrd="0" presId="urn:microsoft.com/office/officeart/2005/8/layout/process1"/>
    <dgm:cxn modelId="{E56E0B7D-1201-468E-A82F-80CE3EB91B66}" type="presParOf" srcId="{BB7ACAF0-F9A0-4577-9242-EB6E50E2DB4F}" destId="{A337E671-AC0E-4B1F-BB25-610B7BCCE410}" srcOrd="3" destOrd="0" presId="urn:microsoft.com/office/officeart/2005/8/layout/process1"/>
    <dgm:cxn modelId="{FA7E5F22-776B-4EA2-8E52-3676E9D65C7E}" type="presParOf" srcId="{A337E671-AC0E-4B1F-BB25-610B7BCCE410}" destId="{B4AFBA8E-3225-4506-8CF6-232EB257E9CF}" srcOrd="0" destOrd="0" presId="urn:microsoft.com/office/officeart/2005/8/layout/process1"/>
    <dgm:cxn modelId="{C2C1CFB3-C940-49F7-AD9F-CD6F38760D8A}" type="presParOf" srcId="{BB7ACAF0-F9A0-4577-9242-EB6E50E2DB4F}" destId="{9CB46469-E25B-4308-BF6E-51619024DB9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995977-3E1F-4576-B543-AC1C337F9440}">
      <dsp:nvSpPr>
        <dsp:cNvPr id="0" name=""/>
        <dsp:cNvSpPr/>
      </dsp:nvSpPr>
      <dsp:spPr>
        <a:xfrm rot="10800000">
          <a:off x="1683361" y="1078"/>
          <a:ext cx="5472684" cy="12196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15" tIns="213360" rIns="398272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kern="1200" dirty="0" smtClean="0"/>
            <a:t>Діти</a:t>
          </a:r>
          <a:endParaRPr lang="uk-UA" sz="5600" kern="1200" dirty="0"/>
        </a:p>
      </dsp:txBody>
      <dsp:txXfrm rot="10800000">
        <a:off x="1683361" y="1078"/>
        <a:ext cx="5472684" cy="1219612"/>
      </dsp:txXfrm>
    </dsp:sp>
    <dsp:sp modelId="{8AA610BE-EA8F-43DC-BDA9-8BAE378E6B66}">
      <dsp:nvSpPr>
        <dsp:cNvPr id="0" name=""/>
        <dsp:cNvSpPr/>
      </dsp:nvSpPr>
      <dsp:spPr>
        <a:xfrm>
          <a:off x="1073554" y="1078"/>
          <a:ext cx="1219612" cy="121961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521DB-F024-4EC4-AD48-70DC40E6B42D}">
      <dsp:nvSpPr>
        <dsp:cNvPr id="0" name=""/>
        <dsp:cNvSpPr/>
      </dsp:nvSpPr>
      <dsp:spPr>
        <a:xfrm rot="10800000">
          <a:off x="1683361" y="1584753"/>
          <a:ext cx="5472684" cy="12196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15" tIns="213360" rIns="398272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kern="1200" dirty="0" smtClean="0"/>
            <a:t>Вчителі</a:t>
          </a:r>
          <a:endParaRPr lang="uk-UA" sz="5600" kern="1200" dirty="0"/>
        </a:p>
      </dsp:txBody>
      <dsp:txXfrm rot="10800000">
        <a:off x="1683361" y="1584753"/>
        <a:ext cx="5472684" cy="1219612"/>
      </dsp:txXfrm>
    </dsp:sp>
    <dsp:sp modelId="{31EF9CB6-F591-4140-9C50-3F686A1A2363}">
      <dsp:nvSpPr>
        <dsp:cNvPr id="0" name=""/>
        <dsp:cNvSpPr/>
      </dsp:nvSpPr>
      <dsp:spPr>
        <a:xfrm>
          <a:off x="1073554" y="1584753"/>
          <a:ext cx="1219612" cy="121961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4F5-3244-400F-8A61-D024C34A0389}">
      <dsp:nvSpPr>
        <dsp:cNvPr id="0" name=""/>
        <dsp:cNvSpPr/>
      </dsp:nvSpPr>
      <dsp:spPr>
        <a:xfrm rot="10800000">
          <a:off x="1683361" y="3168429"/>
          <a:ext cx="5472684" cy="12196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15" tIns="213360" rIns="398272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kern="1200" dirty="0" smtClean="0"/>
            <a:t>Батьки</a:t>
          </a:r>
          <a:endParaRPr lang="uk-UA" sz="5600" kern="1200" dirty="0"/>
        </a:p>
      </dsp:txBody>
      <dsp:txXfrm rot="10800000">
        <a:off x="1683361" y="3168429"/>
        <a:ext cx="5472684" cy="1219612"/>
      </dsp:txXfrm>
    </dsp:sp>
    <dsp:sp modelId="{7406F0E5-0549-4058-9027-C8D4D3C15929}">
      <dsp:nvSpPr>
        <dsp:cNvPr id="0" name=""/>
        <dsp:cNvSpPr/>
      </dsp:nvSpPr>
      <dsp:spPr>
        <a:xfrm>
          <a:off x="1073554" y="3168429"/>
          <a:ext cx="1219612" cy="121961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B8A6E3-8A6D-4BA7-9F5E-679C62686BA5}">
      <dsp:nvSpPr>
        <dsp:cNvPr id="0" name=""/>
        <dsp:cNvSpPr/>
      </dsp:nvSpPr>
      <dsp:spPr>
        <a:xfrm>
          <a:off x="3874828" y="1143256"/>
          <a:ext cx="239971" cy="1051303"/>
        </a:xfrm>
        <a:custGeom>
          <a:avLst/>
          <a:gdLst/>
          <a:ahLst/>
          <a:cxnLst/>
          <a:rect l="0" t="0" r="0" b="0"/>
          <a:pathLst>
            <a:path>
              <a:moveTo>
                <a:pt x="239971" y="0"/>
              </a:moveTo>
              <a:lnTo>
                <a:pt x="239971" y="1051303"/>
              </a:lnTo>
              <a:lnTo>
                <a:pt x="0" y="1051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E620A-2C18-40BB-8C02-4736ACDA30F4}">
      <dsp:nvSpPr>
        <dsp:cNvPr id="0" name=""/>
        <dsp:cNvSpPr/>
      </dsp:nvSpPr>
      <dsp:spPr>
        <a:xfrm>
          <a:off x="4114800" y="1143256"/>
          <a:ext cx="2644553" cy="2097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127"/>
              </a:lnTo>
              <a:lnTo>
                <a:pt x="2644553" y="1857127"/>
              </a:lnTo>
              <a:lnTo>
                <a:pt x="2644553" y="2097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6A837-1E9E-4E16-A610-F3900E2733F5}">
      <dsp:nvSpPr>
        <dsp:cNvPr id="0" name=""/>
        <dsp:cNvSpPr/>
      </dsp:nvSpPr>
      <dsp:spPr>
        <a:xfrm>
          <a:off x="4069080" y="1143256"/>
          <a:ext cx="91440" cy="21026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2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101A9-61F3-4C70-AD37-BABE116B003B}">
      <dsp:nvSpPr>
        <dsp:cNvPr id="0" name=""/>
        <dsp:cNvSpPr/>
      </dsp:nvSpPr>
      <dsp:spPr>
        <a:xfrm>
          <a:off x="1349415" y="1143256"/>
          <a:ext cx="2765384" cy="2102606"/>
        </a:xfrm>
        <a:custGeom>
          <a:avLst/>
          <a:gdLst/>
          <a:ahLst/>
          <a:cxnLst/>
          <a:rect l="0" t="0" r="0" b="0"/>
          <a:pathLst>
            <a:path>
              <a:moveTo>
                <a:pt x="2765384" y="0"/>
              </a:moveTo>
              <a:lnTo>
                <a:pt x="2765384" y="1862635"/>
              </a:lnTo>
              <a:lnTo>
                <a:pt x="0" y="1862635"/>
              </a:lnTo>
              <a:lnTo>
                <a:pt x="0" y="2102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23022-ABF2-4EF0-8813-93D4B399080F}">
      <dsp:nvSpPr>
        <dsp:cNvPr id="0" name=""/>
        <dsp:cNvSpPr/>
      </dsp:nvSpPr>
      <dsp:spPr>
        <a:xfrm>
          <a:off x="2972079" y="535"/>
          <a:ext cx="2285441" cy="1142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Школа </a:t>
          </a:r>
          <a:r>
            <a:rPr lang="uk-UA" sz="2300" kern="1200" dirty="0" err="1" smtClean="0"/>
            <a:t>комп</a:t>
          </a:r>
          <a:r>
            <a:rPr lang="en-US" sz="2300" kern="1200" dirty="0" smtClean="0"/>
            <a:t>’</a:t>
          </a:r>
          <a:r>
            <a:rPr lang="uk-UA" sz="2300" kern="1200" dirty="0" err="1" smtClean="0"/>
            <a:t>ютерних</a:t>
          </a:r>
          <a:r>
            <a:rPr lang="uk-UA" sz="2300" kern="1200" dirty="0" smtClean="0"/>
            <a:t> технологій</a:t>
          </a:r>
          <a:endParaRPr lang="uk-UA" sz="2300" kern="1200" dirty="0"/>
        </a:p>
      </dsp:txBody>
      <dsp:txXfrm>
        <a:off x="2972079" y="535"/>
        <a:ext cx="2285441" cy="1142720"/>
      </dsp:txXfrm>
    </dsp:sp>
    <dsp:sp modelId="{63FD0E16-CAE8-4015-A1E0-09ADEB744861}">
      <dsp:nvSpPr>
        <dsp:cNvPr id="0" name=""/>
        <dsp:cNvSpPr/>
      </dsp:nvSpPr>
      <dsp:spPr>
        <a:xfrm>
          <a:off x="206694" y="3245863"/>
          <a:ext cx="2285441" cy="1142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Методика самостійної творчої роботи</a:t>
          </a:r>
          <a:endParaRPr lang="uk-UA" sz="2300" kern="1200" dirty="0"/>
        </a:p>
      </dsp:txBody>
      <dsp:txXfrm>
        <a:off x="206694" y="3245863"/>
        <a:ext cx="2285441" cy="1142720"/>
      </dsp:txXfrm>
    </dsp:sp>
    <dsp:sp modelId="{90A7216D-0429-40E4-9C75-62837B9A9ECB}">
      <dsp:nvSpPr>
        <dsp:cNvPr id="0" name=""/>
        <dsp:cNvSpPr/>
      </dsp:nvSpPr>
      <dsp:spPr>
        <a:xfrm>
          <a:off x="2972079" y="3245863"/>
          <a:ext cx="2285441" cy="1142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Технологічна база і лабораторії</a:t>
          </a:r>
          <a:endParaRPr lang="uk-UA" sz="2300" kern="1200" dirty="0"/>
        </a:p>
      </dsp:txBody>
      <dsp:txXfrm>
        <a:off x="2972079" y="3245863"/>
        <a:ext cx="2285441" cy="1142720"/>
      </dsp:txXfrm>
    </dsp:sp>
    <dsp:sp modelId="{38A54FD2-5479-4DDE-81E1-2CD342D4D7C0}">
      <dsp:nvSpPr>
        <dsp:cNvPr id="0" name=""/>
        <dsp:cNvSpPr/>
      </dsp:nvSpPr>
      <dsp:spPr>
        <a:xfrm>
          <a:off x="5616632" y="3240355"/>
          <a:ext cx="2285441" cy="1142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Туристичні поїздки з науковою метою</a:t>
          </a:r>
          <a:endParaRPr lang="uk-UA" sz="2300" kern="1200" dirty="0"/>
        </a:p>
      </dsp:txBody>
      <dsp:txXfrm>
        <a:off x="5616632" y="3240355"/>
        <a:ext cx="2285441" cy="1142720"/>
      </dsp:txXfrm>
    </dsp:sp>
    <dsp:sp modelId="{79439EB9-ABF9-4071-8E5A-B07E55262510}">
      <dsp:nvSpPr>
        <dsp:cNvPr id="0" name=""/>
        <dsp:cNvSpPr/>
      </dsp:nvSpPr>
      <dsp:spPr>
        <a:xfrm>
          <a:off x="1589386" y="1623199"/>
          <a:ext cx="2285441" cy="1142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Науково-проектна діяльність</a:t>
          </a:r>
          <a:endParaRPr lang="uk-UA" sz="2300" kern="1200" dirty="0"/>
        </a:p>
      </dsp:txBody>
      <dsp:txXfrm>
        <a:off x="1589386" y="1623199"/>
        <a:ext cx="2285441" cy="11427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255B25-54C9-4AEC-99FE-6F18DEB7FFE5}">
      <dsp:nvSpPr>
        <dsp:cNvPr id="0" name=""/>
        <dsp:cNvSpPr/>
      </dsp:nvSpPr>
      <dsp:spPr>
        <a:xfrm>
          <a:off x="3874828" y="1143256"/>
          <a:ext cx="239971" cy="1051303"/>
        </a:xfrm>
        <a:custGeom>
          <a:avLst/>
          <a:gdLst/>
          <a:ahLst/>
          <a:cxnLst/>
          <a:rect l="0" t="0" r="0" b="0"/>
          <a:pathLst>
            <a:path>
              <a:moveTo>
                <a:pt x="239971" y="0"/>
              </a:moveTo>
              <a:lnTo>
                <a:pt x="239971" y="1051303"/>
              </a:lnTo>
              <a:lnTo>
                <a:pt x="0" y="1051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B85FD-70AF-477E-BCFF-C7A255B103AD}">
      <dsp:nvSpPr>
        <dsp:cNvPr id="0" name=""/>
        <dsp:cNvSpPr/>
      </dsp:nvSpPr>
      <dsp:spPr>
        <a:xfrm>
          <a:off x="4114800" y="1143256"/>
          <a:ext cx="2765384" cy="2102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635"/>
              </a:lnTo>
              <a:lnTo>
                <a:pt x="2765384" y="1862635"/>
              </a:lnTo>
              <a:lnTo>
                <a:pt x="2765384" y="2102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1A2A9-4CA7-47CE-A89D-B19455FBBAC8}">
      <dsp:nvSpPr>
        <dsp:cNvPr id="0" name=""/>
        <dsp:cNvSpPr/>
      </dsp:nvSpPr>
      <dsp:spPr>
        <a:xfrm>
          <a:off x="4069080" y="1143256"/>
          <a:ext cx="91440" cy="21026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2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11482-6301-4270-A744-DFE40916AE38}">
      <dsp:nvSpPr>
        <dsp:cNvPr id="0" name=""/>
        <dsp:cNvSpPr/>
      </dsp:nvSpPr>
      <dsp:spPr>
        <a:xfrm>
          <a:off x="1349415" y="1143256"/>
          <a:ext cx="2765384" cy="2102606"/>
        </a:xfrm>
        <a:custGeom>
          <a:avLst/>
          <a:gdLst/>
          <a:ahLst/>
          <a:cxnLst/>
          <a:rect l="0" t="0" r="0" b="0"/>
          <a:pathLst>
            <a:path>
              <a:moveTo>
                <a:pt x="2765384" y="0"/>
              </a:moveTo>
              <a:lnTo>
                <a:pt x="2765384" y="1862635"/>
              </a:lnTo>
              <a:lnTo>
                <a:pt x="0" y="1862635"/>
              </a:lnTo>
              <a:lnTo>
                <a:pt x="0" y="2102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48FE-DC78-4C75-A7C2-F5888489F004}">
      <dsp:nvSpPr>
        <dsp:cNvPr id="0" name=""/>
        <dsp:cNvSpPr/>
      </dsp:nvSpPr>
      <dsp:spPr>
        <a:xfrm>
          <a:off x="2972079" y="535"/>
          <a:ext cx="2285441" cy="1142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Школа культури</a:t>
          </a:r>
          <a:endParaRPr lang="uk-UA" sz="1900" kern="1200" dirty="0"/>
        </a:p>
      </dsp:txBody>
      <dsp:txXfrm>
        <a:off x="2972079" y="535"/>
        <a:ext cx="2285441" cy="1142720"/>
      </dsp:txXfrm>
    </dsp:sp>
    <dsp:sp modelId="{691BF7AE-D25F-4778-9EC3-37707AAD84FD}">
      <dsp:nvSpPr>
        <dsp:cNvPr id="0" name=""/>
        <dsp:cNvSpPr/>
      </dsp:nvSpPr>
      <dsp:spPr>
        <a:xfrm>
          <a:off x="206694" y="3245863"/>
          <a:ext cx="2285441" cy="1142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Енциклопедична освіта</a:t>
          </a:r>
          <a:endParaRPr lang="uk-UA" sz="1900" kern="1200" dirty="0"/>
        </a:p>
      </dsp:txBody>
      <dsp:txXfrm>
        <a:off x="206694" y="3245863"/>
        <a:ext cx="2285441" cy="1142720"/>
      </dsp:txXfrm>
    </dsp:sp>
    <dsp:sp modelId="{A42BB39A-B852-4E69-914B-459252170DC5}">
      <dsp:nvSpPr>
        <dsp:cNvPr id="0" name=""/>
        <dsp:cNvSpPr/>
      </dsp:nvSpPr>
      <dsp:spPr>
        <a:xfrm>
          <a:off x="2972079" y="3245863"/>
          <a:ext cx="2285441" cy="1142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Фізкультура, хореографія,музика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(1-11 кл)</a:t>
          </a:r>
          <a:endParaRPr lang="uk-UA" sz="1900" kern="1200" dirty="0"/>
        </a:p>
      </dsp:txBody>
      <dsp:txXfrm>
        <a:off x="2972079" y="3245863"/>
        <a:ext cx="2285441" cy="1142720"/>
      </dsp:txXfrm>
    </dsp:sp>
    <dsp:sp modelId="{3DB8824E-BAC6-405F-BA0A-E027C75BE27D}">
      <dsp:nvSpPr>
        <dsp:cNvPr id="0" name=""/>
        <dsp:cNvSpPr/>
      </dsp:nvSpPr>
      <dsp:spPr>
        <a:xfrm>
          <a:off x="5737463" y="3245863"/>
          <a:ext cx="2285441" cy="1142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Всебічно розвинута особистість</a:t>
          </a:r>
          <a:endParaRPr lang="uk-UA" sz="1900" kern="1200" dirty="0"/>
        </a:p>
      </dsp:txBody>
      <dsp:txXfrm>
        <a:off x="5737463" y="3245863"/>
        <a:ext cx="2285441" cy="1142720"/>
      </dsp:txXfrm>
    </dsp:sp>
    <dsp:sp modelId="{76DDEA28-6AFB-4314-A569-8C2E36C16520}">
      <dsp:nvSpPr>
        <dsp:cNvPr id="0" name=""/>
        <dsp:cNvSpPr/>
      </dsp:nvSpPr>
      <dsp:spPr>
        <a:xfrm>
          <a:off x="1589386" y="1623199"/>
          <a:ext cx="2285441" cy="1142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Фольклорне виховання</a:t>
          </a:r>
          <a:endParaRPr lang="uk-UA" sz="1900" kern="1200" dirty="0"/>
        </a:p>
      </dsp:txBody>
      <dsp:txXfrm>
        <a:off x="1589386" y="1623199"/>
        <a:ext cx="2285441" cy="11427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4595BE-CF9D-4ABE-9A3C-D2BB183FCA83}">
      <dsp:nvSpPr>
        <dsp:cNvPr id="0" name=""/>
        <dsp:cNvSpPr/>
      </dsp:nvSpPr>
      <dsp:spPr>
        <a:xfrm>
          <a:off x="7233" y="154599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Контрольна робота</a:t>
          </a:r>
          <a:endParaRPr lang="uk-UA" sz="2700" kern="1200" dirty="0"/>
        </a:p>
      </dsp:txBody>
      <dsp:txXfrm>
        <a:off x="7233" y="1545996"/>
        <a:ext cx="2161877" cy="1297126"/>
      </dsp:txXfrm>
    </dsp:sp>
    <dsp:sp modelId="{FECE8CA7-0A68-481A-9D8D-583717E0F88F}">
      <dsp:nvSpPr>
        <dsp:cNvPr id="0" name=""/>
        <dsp:cNvSpPr/>
      </dsp:nvSpPr>
      <dsp:spPr>
        <a:xfrm>
          <a:off x="2385298" y="192648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kern="1200"/>
        </a:p>
      </dsp:txBody>
      <dsp:txXfrm>
        <a:off x="2385298" y="1926487"/>
        <a:ext cx="458317" cy="536145"/>
      </dsp:txXfrm>
    </dsp:sp>
    <dsp:sp modelId="{A3DF3302-3D77-4E6E-9F6F-36FE075AE379}">
      <dsp:nvSpPr>
        <dsp:cNvPr id="0" name=""/>
        <dsp:cNvSpPr/>
      </dsp:nvSpPr>
      <dsp:spPr>
        <a:xfrm>
          <a:off x="3033861" y="154599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Творча робота</a:t>
          </a:r>
          <a:endParaRPr lang="uk-UA" sz="2700" kern="1200" dirty="0"/>
        </a:p>
      </dsp:txBody>
      <dsp:txXfrm>
        <a:off x="3033861" y="1545996"/>
        <a:ext cx="2161877" cy="1297126"/>
      </dsp:txXfrm>
    </dsp:sp>
    <dsp:sp modelId="{A337E671-AC0E-4B1F-BB25-610B7BCCE410}">
      <dsp:nvSpPr>
        <dsp:cNvPr id="0" name=""/>
        <dsp:cNvSpPr/>
      </dsp:nvSpPr>
      <dsp:spPr>
        <a:xfrm>
          <a:off x="5411926" y="192648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kern="1200"/>
        </a:p>
      </dsp:txBody>
      <dsp:txXfrm>
        <a:off x="5411926" y="1926487"/>
        <a:ext cx="458317" cy="536145"/>
      </dsp:txXfrm>
    </dsp:sp>
    <dsp:sp modelId="{9CB46469-E25B-4308-BF6E-51619024DB9C}">
      <dsp:nvSpPr>
        <dsp:cNvPr id="0" name=""/>
        <dsp:cNvSpPr/>
      </dsp:nvSpPr>
      <dsp:spPr>
        <a:xfrm>
          <a:off x="6060489" y="154599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Оцінка</a:t>
          </a:r>
          <a:endParaRPr lang="uk-UA" sz="2700" kern="1200" dirty="0"/>
        </a:p>
      </dsp:txBody>
      <dsp:txXfrm>
        <a:off x="6060489" y="1545996"/>
        <a:ext cx="2161877" cy="1297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6836296" cy="1152128"/>
          </a:xfrm>
        </p:spPr>
        <p:txBody>
          <a:bodyPr/>
          <a:lstStyle/>
          <a:p>
            <a:r>
              <a:rPr lang="uk-UA" dirty="0" smtClean="0"/>
              <a:t>Школ</a:t>
            </a:r>
            <a:r>
              <a:rPr lang="uk-UA" dirty="0" smtClean="0"/>
              <a:t>а</a:t>
            </a:r>
            <a:r>
              <a:rPr lang="uk-UA" dirty="0" smtClean="0"/>
              <a:t> </a:t>
            </a:r>
            <a:r>
              <a:rPr lang="uk-UA" dirty="0" smtClean="0"/>
              <a:t>майбутнього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Учасники навчально-виховного процесу</a:t>
            </a:r>
            <a:endParaRPr lang="uk-UA" sz="4000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5400" dirty="0" smtClean="0"/>
              <a:t>Всі учасники навчально</a:t>
            </a:r>
            <a:r>
              <a:rPr lang="uk-UA" sz="5400" dirty="0" smtClean="0"/>
              <a:t>-</a:t>
            </a:r>
            <a:r>
              <a:rPr lang="uk-UA" sz="5400" dirty="0" smtClean="0"/>
              <a:t>виховного процесу </a:t>
            </a:r>
            <a:r>
              <a:rPr lang="uk-UA" sz="5400" dirty="0" err="1" smtClean="0"/>
              <a:t>одинаково</a:t>
            </a:r>
            <a:r>
              <a:rPr lang="uk-UA" sz="5400" dirty="0" smtClean="0"/>
              <a:t> важливі для школи майбутнього</a:t>
            </a:r>
            <a:endParaRPr lang="uk-UA" sz="5400" dirty="0"/>
          </a:p>
        </p:txBody>
      </p:sp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     Школа </a:t>
            </a:r>
            <a:r>
              <a:rPr lang="uk-UA" sz="4000" dirty="0" err="1" smtClean="0"/>
              <a:t>комп</a:t>
            </a:r>
            <a:r>
              <a:rPr lang="en-US" sz="4000" dirty="0" smtClean="0"/>
              <a:t>’</a:t>
            </a:r>
            <a:r>
              <a:rPr lang="uk-UA" sz="4000" dirty="0" err="1" smtClean="0"/>
              <a:t>ютерних</a:t>
            </a:r>
            <a:r>
              <a:rPr lang="uk-UA" sz="4000" dirty="0" smtClean="0"/>
              <a:t> технологій</a:t>
            </a:r>
            <a:endParaRPr lang="uk-UA" sz="4000" dirty="0"/>
          </a:p>
        </p:txBody>
      </p:sp>
      <p:pic>
        <p:nvPicPr>
          <p:cNvPr id="10" name="Місце для вмісту 9" descr="otkryt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7632848" cy="3744416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                       Школа культури</a:t>
            </a:r>
            <a:endParaRPr lang="uk-UA" sz="4000" dirty="0"/>
          </a:p>
        </p:txBody>
      </p:sp>
      <p:pic>
        <p:nvPicPr>
          <p:cNvPr id="4" name="Місце для вмісту 3" descr="z-uchnyami-shkoli-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8002" y="1935163"/>
            <a:ext cx="7567995" cy="4389437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800" dirty="0" smtClean="0"/>
              <a:t>Школа-база для університетської освіти</a:t>
            </a:r>
          </a:p>
          <a:p>
            <a:r>
              <a:rPr lang="uk-UA" sz="4800" dirty="0" smtClean="0"/>
              <a:t>Школа-духовна колиска і джерело громадянського виховання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Дитина</a:t>
            </a:r>
            <a:endParaRPr lang="uk-UA" dirty="0"/>
          </a:p>
        </p:txBody>
      </p:sp>
      <p:pic>
        <p:nvPicPr>
          <p:cNvPr id="6" name="Місце для вмісту 5" descr="deti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1300" y="2516981"/>
            <a:ext cx="6121400" cy="3225800"/>
          </a:xfrm>
        </p:spPr>
      </p:pic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Дитина-індиго</a:t>
            </a:r>
            <a:endParaRPr lang="uk-UA" dirty="0"/>
          </a:p>
        </p:txBody>
      </p:sp>
      <p:pic>
        <p:nvPicPr>
          <p:cNvPr id="4" name="Місце для вмісту 3" descr="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0" y="2320131"/>
            <a:ext cx="5080000" cy="3619500"/>
          </a:xfrm>
        </p:spPr>
      </p:pic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Мета: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Навчальна-навчити учнів спілкуванню з ровесниками з англомовних країн. </a:t>
            </a:r>
          </a:p>
          <a:p>
            <a:r>
              <a:rPr lang="uk-UA" dirty="0" smtClean="0"/>
              <a:t>Освітня-розширити знання учнів про різні типи шкіл. </a:t>
            </a:r>
          </a:p>
          <a:p>
            <a:r>
              <a:rPr lang="uk-UA" dirty="0" smtClean="0"/>
              <a:t>Розвивальна-розвивати навики усного мовлення,творчої пошукової роботи та володіння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ютерними</a:t>
            </a:r>
            <a:r>
              <a:rPr lang="uk-UA" dirty="0" smtClean="0"/>
              <a:t> технологіями.</a:t>
            </a:r>
          </a:p>
          <a:p>
            <a:r>
              <a:rPr lang="uk-UA" dirty="0" smtClean="0"/>
              <a:t>Виховна-виховувати толерантне ставлення до думки іншої особи,заохочувати учнів до організації міжнародного співробітництва.</a:t>
            </a:r>
            <a:endParaRPr lang="uk-UA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7200" dirty="0" smtClean="0"/>
              <a:t>Усне заохочення(похвала)</a:t>
            </a:r>
            <a:endParaRPr lang="uk-UA" sz="7200" dirty="0"/>
          </a:p>
        </p:txBody>
      </p:sp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/>
              <a:t>                    Лист в майбутнє </a:t>
            </a:r>
            <a:br>
              <a:rPr lang="uk-UA" sz="4000" dirty="0" smtClean="0"/>
            </a:br>
            <a:r>
              <a:rPr lang="uk-UA" sz="4000" dirty="0" smtClean="0"/>
              <a:t>     Наполеглива праця-досягнення мети</a:t>
            </a:r>
            <a:endParaRPr lang="uk-UA" sz="4000" dirty="0"/>
          </a:p>
        </p:txBody>
      </p:sp>
      <p:pic>
        <p:nvPicPr>
          <p:cNvPr id="4" name="Місце для вмісту 3" descr="c238761-chil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492896"/>
            <a:ext cx="3647648" cy="3664229"/>
          </a:xfrm>
        </p:spPr>
      </p:pic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                   Лист в майбутнє </a:t>
            </a:r>
            <a:br>
              <a:rPr lang="uk-UA" sz="4000" dirty="0" smtClean="0"/>
            </a:br>
            <a:r>
              <a:rPr lang="uk-UA" sz="4000" dirty="0" smtClean="0"/>
              <a:t>Бути щасливим можна навчитися в школі майбутнього</a:t>
            </a:r>
            <a:endParaRPr lang="uk-UA" sz="4000" dirty="0"/>
          </a:p>
        </p:txBody>
      </p:sp>
      <p:pic>
        <p:nvPicPr>
          <p:cNvPr id="4" name="Місце для вмісту 3" descr="96319_shutterstock_33929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564904"/>
            <a:ext cx="4191718" cy="3143788"/>
          </a:xfrm>
        </p:spPr>
      </p:pic>
    </p:spTree>
  </p:cSld>
  <p:clrMapOvr>
    <a:masterClrMapping/>
  </p:clrMapOvr>
  <p:transition spd="med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sz="4300" dirty="0" smtClean="0"/>
              <a:t>                Івано-Франківськ </a:t>
            </a:r>
          </a:p>
          <a:p>
            <a:r>
              <a:rPr lang="uk-UA" sz="4300" dirty="0" smtClean="0"/>
              <a:t>                         2012</a:t>
            </a:r>
            <a:endParaRPr lang="uk-UA" sz="4300" dirty="0" smtClean="0"/>
          </a:p>
          <a:p>
            <a:endParaRPr lang="uk-UA" dirty="0" smtClean="0"/>
          </a:p>
          <a:p>
            <a:endParaRPr lang="uk-UA" dirty="0" smtClean="0"/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Відповідальні за проект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Бойчук Ольга </a:t>
            </a:r>
          </a:p>
          <a:p>
            <a:r>
              <a:rPr lang="uk-UA" dirty="0" err="1" smtClean="0"/>
              <a:t>Андрейчук</a:t>
            </a:r>
            <a:r>
              <a:rPr lang="uk-UA" dirty="0" smtClean="0"/>
              <a:t> Микола </a:t>
            </a:r>
          </a:p>
          <a:p>
            <a:r>
              <a:rPr lang="uk-UA" dirty="0" err="1" smtClean="0"/>
              <a:t>Матчак</a:t>
            </a:r>
            <a:r>
              <a:rPr lang="uk-UA" dirty="0" smtClean="0"/>
              <a:t> Степан </a:t>
            </a:r>
          </a:p>
          <a:p>
            <a:r>
              <a:rPr lang="uk-UA" dirty="0" err="1" smtClean="0"/>
              <a:t>Лукащук</a:t>
            </a:r>
            <a:r>
              <a:rPr lang="uk-UA" dirty="0" smtClean="0"/>
              <a:t> Оксана </a:t>
            </a:r>
          </a:p>
          <a:p>
            <a:r>
              <a:rPr lang="uk-UA" dirty="0" err="1" smtClean="0"/>
              <a:t>Бойцан</a:t>
            </a:r>
            <a:r>
              <a:rPr lang="uk-UA" dirty="0" smtClean="0"/>
              <a:t> Романа</a:t>
            </a:r>
            <a:endParaRPr lang="uk-UA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Autofit/>
          </a:bodyPr>
          <a:lstStyle/>
          <a:p>
            <a:r>
              <a:rPr lang="uk-UA" sz="9600" dirty="0" smtClean="0"/>
              <a:t>Термін      проектної   діяльності</a:t>
            </a:r>
            <a:endParaRPr lang="uk-UA" sz="9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725144"/>
            <a:ext cx="8507288" cy="2132856"/>
          </a:xfrm>
        </p:spPr>
        <p:txBody>
          <a:bodyPr>
            <a:normAutofit/>
          </a:bodyPr>
          <a:lstStyle/>
          <a:p>
            <a:r>
              <a:rPr lang="uk-UA" sz="9600" dirty="0" smtClean="0"/>
              <a:t>5 днів</a:t>
            </a:r>
            <a:endParaRPr lang="uk-UA" sz="9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 проекту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 організацією-колективний</a:t>
            </a:r>
          </a:p>
          <a:p>
            <a:r>
              <a:rPr lang="uk-UA" dirty="0" smtClean="0"/>
              <a:t>За значенням-внутрішній</a:t>
            </a:r>
          </a:p>
          <a:p>
            <a:r>
              <a:rPr lang="uk-UA" dirty="0" smtClean="0"/>
              <a:t>За видом-проектно-орієнтований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роботи над проектом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Визначення етапів роботи,які допоможуть реалізувати мету:Міні-проект</a:t>
            </a:r>
            <a:r>
              <a:rPr lang="en-US" dirty="0" smtClean="0"/>
              <a:t> ”</a:t>
            </a:r>
            <a:r>
              <a:rPr lang="uk-UA" dirty="0" smtClean="0"/>
              <a:t>Знайомство</a:t>
            </a:r>
            <a:r>
              <a:rPr lang="en-US" dirty="0" smtClean="0"/>
              <a:t>”</a:t>
            </a:r>
            <a:r>
              <a:rPr lang="uk-UA" dirty="0" smtClean="0"/>
              <a:t>, Міні-проект </a:t>
            </a:r>
            <a:r>
              <a:rPr lang="en-US" dirty="0" smtClean="0"/>
              <a:t>”</a:t>
            </a:r>
            <a:r>
              <a:rPr lang="uk-UA" dirty="0" smtClean="0"/>
              <a:t>Учасники освітнього процесу</a:t>
            </a:r>
            <a:r>
              <a:rPr lang="en-US" dirty="0" smtClean="0"/>
              <a:t>”</a:t>
            </a:r>
            <a:r>
              <a:rPr lang="uk-UA" dirty="0" smtClean="0"/>
              <a:t>, Міні-проект </a:t>
            </a:r>
            <a:r>
              <a:rPr lang="en-US" dirty="0" smtClean="0"/>
              <a:t>“</a:t>
            </a:r>
            <a:r>
              <a:rPr lang="uk-UA" dirty="0" smtClean="0"/>
              <a:t>Головний принцип школи</a:t>
            </a:r>
            <a:r>
              <a:rPr lang="en-US" dirty="0" smtClean="0"/>
              <a:t>”</a:t>
            </a:r>
            <a:r>
              <a:rPr lang="uk-UA" dirty="0" smtClean="0"/>
              <a:t>, Міні-проект</a:t>
            </a: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uk-UA" dirty="0" smtClean="0"/>
              <a:t>Дитина майбутнього</a:t>
            </a:r>
            <a:r>
              <a:rPr lang="en-US" dirty="0" smtClean="0"/>
              <a:t>”</a:t>
            </a:r>
            <a:r>
              <a:rPr lang="uk-UA" dirty="0" smtClean="0"/>
              <a:t>, Міні-проект </a:t>
            </a:r>
            <a:r>
              <a:rPr lang="en-US" dirty="0" smtClean="0"/>
              <a:t>“</a:t>
            </a:r>
            <a:r>
              <a:rPr lang="uk-UA" dirty="0" smtClean="0"/>
              <a:t>Система оцінювання</a:t>
            </a:r>
            <a:r>
              <a:rPr lang="en-US" dirty="0" smtClean="0"/>
              <a:t>”</a:t>
            </a:r>
            <a:r>
              <a:rPr lang="uk-UA" dirty="0" smtClean="0"/>
              <a:t>, Міні-проект </a:t>
            </a:r>
            <a:r>
              <a:rPr lang="en-US" dirty="0" smtClean="0"/>
              <a:t>“</a:t>
            </a:r>
            <a:r>
              <a:rPr lang="uk-UA" dirty="0" smtClean="0"/>
              <a:t>Лист в майбутнє</a:t>
            </a:r>
            <a:r>
              <a:rPr lang="en-US" dirty="0" smtClean="0"/>
              <a:t>”</a:t>
            </a:r>
            <a:r>
              <a:rPr lang="uk-UA" dirty="0" smtClean="0"/>
              <a:t>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Відповідальні за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пошук і збір інформації - </a:t>
            </a:r>
            <a:r>
              <a:rPr lang="uk-UA" smtClean="0"/>
              <a:t>Бойчук </a:t>
            </a:r>
            <a:r>
              <a:rPr lang="uk-UA" smtClean="0"/>
              <a:t>Ольга,Андрейчук</a:t>
            </a:r>
            <a:r>
              <a:rPr lang="uk-UA" dirty="0" smtClean="0"/>
              <a:t> </a:t>
            </a:r>
            <a:r>
              <a:rPr lang="uk-UA" dirty="0" smtClean="0"/>
              <a:t>Микола</a:t>
            </a:r>
          </a:p>
          <a:p>
            <a:r>
              <a:rPr lang="uk-UA" dirty="0" smtClean="0"/>
              <a:t>обробку даних - </a:t>
            </a:r>
            <a:r>
              <a:rPr lang="uk-UA" dirty="0" err="1" smtClean="0"/>
              <a:t>Матчак</a:t>
            </a:r>
            <a:r>
              <a:rPr lang="uk-UA" dirty="0" smtClean="0"/>
              <a:t> Степан</a:t>
            </a:r>
          </a:p>
          <a:p>
            <a:r>
              <a:rPr lang="uk-UA" dirty="0" smtClean="0"/>
              <a:t>оформлення проекту(мультимедійна презентація-телеміст)</a:t>
            </a:r>
            <a:r>
              <a:rPr lang="uk-UA" dirty="0" err="1" smtClean="0"/>
              <a:t>-Бойцан</a:t>
            </a:r>
            <a:r>
              <a:rPr lang="uk-UA" dirty="0" smtClean="0"/>
              <a:t> </a:t>
            </a:r>
            <a:r>
              <a:rPr lang="uk-UA" dirty="0" smtClean="0"/>
              <a:t>Романа,</a:t>
            </a:r>
            <a:r>
              <a:rPr lang="uk-UA" dirty="0" err="1" smtClean="0"/>
              <a:t>Лукащук</a:t>
            </a:r>
            <a:r>
              <a:rPr lang="uk-UA" dirty="0" smtClean="0"/>
              <a:t> Оксана</a:t>
            </a:r>
            <a:endParaRPr lang="uk-UA" dirty="0" smtClean="0"/>
          </a:p>
          <a:p>
            <a:r>
              <a:rPr lang="uk-UA" dirty="0" smtClean="0"/>
              <a:t>захист проекту(підбиття підсумків) - </a:t>
            </a:r>
            <a:r>
              <a:rPr lang="uk-UA" dirty="0" err="1" smtClean="0"/>
              <a:t>Лукащук</a:t>
            </a:r>
            <a:r>
              <a:rPr lang="uk-UA" dirty="0" smtClean="0"/>
              <a:t> </a:t>
            </a:r>
            <a:r>
              <a:rPr lang="uk-UA" dirty="0" smtClean="0"/>
              <a:t>Оксана,</a:t>
            </a:r>
            <a:r>
              <a:rPr lang="uk-UA" dirty="0" err="1" smtClean="0"/>
              <a:t>Бойцан</a:t>
            </a:r>
            <a:r>
              <a:rPr lang="uk-UA" dirty="0" smtClean="0"/>
              <a:t> Романа 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>
            <a:normAutofit fontScale="90000"/>
          </a:bodyPr>
          <a:lstStyle/>
          <a:p>
            <a:r>
              <a:rPr lang="uk-UA" sz="4400" dirty="0" smtClean="0"/>
              <a:t> Романюк Ірина,учениця 11 класу мріє про школу культури в Україні,в якій навчатимуться її діти</a:t>
            </a:r>
            <a:endParaRPr lang="uk-UA" sz="4400" dirty="0"/>
          </a:p>
        </p:txBody>
      </p:sp>
      <p:pic>
        <p:nvPicPr>
          <p:cNvPr id="10" name="Місце для вмісту 9" descr="txu8cyo2O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132856"/>
            <a:ext cx="6586730" cy="438943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uk-UA" sz="4400" dirty="0" smtClean="0"/>
              <a:t>Анна Сміт учениця,11 класу мріє про школу </a:t>
            </a:r>
            <a:r>
              <a:rPr lang="uk-UA" sz="4400" dirty="0" err="1" smtClean="0"/>
              <a:t>комп</a:t>
            </a:r>
            <a:r>
              <a:rPr lang="en-US" sz="4400" dirty="0" smtClean="0"/>
              <a:t>’</a:t>
            </a:r>
            <a:r>
              <a:rPr lang="uk-UA" sz="4400" dirty="0" err="1" smtClean="0"/>
              <a:t>ютерних</a:t>
            </a:r>
            <a:r>
              <a:rPr lang="uk-UA" sz="4400" dirty="0" smtClean="0"/>
              <a:t> технологій,щоб її діти навчалися і складали іспити вдома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Місце для вмісту 3" descr="1_7730b4d307cf2aacdded538320e25e6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780928"/>
            <a:ext cx="3000375" cy="300037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276</Words>
  <Application>Microsoft Office PowerPoint</Application>
  <PresentationFormat>Екран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4" baseType="lpstr">
      <vt:lpstr>Потік</vt:lpstr>
      <vt:lpstr>Школа майбутнього</vt:lpstr>
      <vt:lpstr>Мета:</vt:lpstr>
      <vt:lpstr>Відповідальні за проект</vt:lpstr>
      <vt:lpstr>Термін      проектної   діяльності</vt:lpstr>
      <vt:lpstr>Тип проекту</vt:lpstr>
      <vt:lpstr>План роботи над проектом</vt:lpstr>
      <vt:lpstr>Відповідальні за </vt:lpstr>
      <vt:lpstr> Романюк Ірина,учениця 11 класу мріє про школу культури в Україні,в якій навчатимуться її діти</vt:lpstr>
      <vt:lpstr>Анна Сміт учениця,11 класу мріє про школу комп’ютерних технологій,щоб її діти навчалися і складали іспити вдома  </vt:lpstr>
      <vt:lpstr>Учасники навчально-виховного процесу</vt:lpstr>
      <vt:lpstr>Слайд 11</vt:lpstr>
      <vt:lpstr>     Школа комп’ютерних технологій</vt:lpstr>
      <vt:lpstr>Слайд 13</vt:lpstr>
      <vt:lpstr>                       Школа культури</vt:lpstr>
      <vt:lpstr>Слайд 15</vt:lpstr>
      <vt:lpstr>Слайд 16</vt:lpstr>
      <vt:lpstr>                      Дитина</vt:lpstr>
      <vt:lpstr>               Дитина-індиго</vt:lpstr>
      <vt:lpstr>Слайд 19</vt:lpstr>
      <vt:lpstr>Слайд 20</vt:lpstr>
      <vt:lpstr>                    Лист в майбутнє       Наполеглива праця-досягнення мети</vt:lpstr>
      <vt:lpstr>                   Лист в майбутнє  Бути щасливим можна навчитися в школі майбутнього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майбутнього</dc:title>
  <dc:creator>YURKESH</dc:creator>
  <cp:lastModifiedBy>Користувач Windows</cp:lastModifiedBy>
  <cp:revision>18</cp:revision>
  <dcterms:created xsi:type="dcterms:W3CDTF">2012-10-01T16:29:58Z</dcterms:created>
  <dcterms:modified xsi:type="dcterms:W3CDTF">2012-10-02T17:19:06Z</dcterms:modified>
</cp:coreProperties>
</file>