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embeddedFontLst>
    <p:embeddedFont>
      <p:font typeface="Nunito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Alfa Slab One" charset="0"/>
      <p:regular r:id="rId39"/>
    </p:embeddedFont>
  </p:embeddedFont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9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25;g51b708e23a_0_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126;g51b708e23a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95;g51b708e23a_0_91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Google Shape;196;g51b708e23a_0_9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02;g51b708e23a_0_4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2" name="Google Shape;203;g51b708e23a_0_4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09;g51b708e23a_0_4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7890" name="Google Shape;210;g51b708e23a_0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17;g51b708e23a_0_5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9938" name="Google Shape;218;g51b708e23a_0_5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24;g51b708e23a_0_92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1986" name="Google Shape;225;g51b708e23a_0_92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32;g51b708e23a_0_92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233;g51b708e23a_0_9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39;g51b708e23a_0_93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2" name="Google Shape;240;g51b708e23a_0_93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46;g51b708e23a_0_96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0" name="Google Shape;247;g51b708e23a_0_96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53;g51b708e23a_0_93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8" name="Google Shape;254;g51b708e23a_0_93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60;g51b708e23a_0_95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2226" name="Google Shape;261;g51b708e23a_0_95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32;p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13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67;g51b708e23a_0_96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268;g51b708e23a_0_96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74;g51b708e23a_0_98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275;g51b708e23a_0_98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81;g51b708e23a_0_98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0" name="Google Shape;282;g51b708e23a_0_98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88;g51b708e23a_0_97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0418" name="Google Shape;289;g51b708e23a_0_97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95;g51b708e23a_0_99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466" name="Google Shape;296;g51b708e23a_0_9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301;g51b708e23a_0_100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4" name="Google Shape;302;g51b708e23a_0_100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312;g51b708e23a_0_100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2" name="Google Shape;313;g51b708e23a_0_100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319;g51b708e23a_0_99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0" name="Google Shape;320;g51b708e23a_0_99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326;g51b708e23a_0_102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0658" name="Google Shape;327;g51b708e23a_0_10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39;g51b708e23a_0_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140;g51b708e23a_0_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53;g51b708e23a_0_2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154;g51b708e23a_0_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60;g51b708e23a_0_1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Google Shape;161;g51b708e23a_0_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67;g51b708e23a_0_1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68;g51b708e23a_0_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74;g51b708e23a_0_2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Google Shape;175;g51b708e23a_0_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81;g51b708e23a_0_3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Google Shape;182;g51b708e23a_0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88;g51b708e23a_0_3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Google Shape;189;g51b708e23a_0_3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uk-UA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5" name="Google Shape;11;p2"/>
          <p:cNvSpPr/>
          <p:nvPr/>
        </p:nvSpPr>
        <p:spPr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;p2"/>
          <p:cNvSpPr>
            <a:spLocks noChangeArrowheads="1"/>
          </p:cNvSpPr>
          <p:nvPr/>
        </p:nvSpPr>
        <p:spPr bwMode="auto">
          <a:xfrm rot="10800000">
            <a:off x="5059363" y="0"/>
            <a:ext cx="4084637" cy="2052638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7" name="Google Shape;13;p2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4;p2"/>
          <p:cNvGrpSpPr>
            <a:grpSpLocks/>
          </p:cNvGrpSpPr>
          <p:nvPr/>
        </p:nvGrpSpPr>
        <p:grpSpPr bwMode="auto">
          <a:xfrm>
            <a:off x="255588" y="0"/>
            <a:ext cx="2249487" cy="1044575"/>
            <a:chOff x="255200" y="592"/>
            <a:chExt cx="2250363" cy="1044300"/>
          </a:xfrm>
        </p:grpSpPr>
        <p:sp>
          <p:nvSpPr>
            <p:cNvPr id="9" name="Google Shape;15;p2"/>
            <p:cNvSpPr>
              <a:spLocks noChangeArrowheads="1"/>
            </p:cNvSpPr>
            <p:nvPr/>
          </p:nvSpPr>
          <p:spPr bwMode="auto">
            <a:xfrm>
              <a:off x="763398" y="592"/>
              <a:ext cx="1742165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0" name="Google Shape;16;p2"/>
            <p:cNvSpPr>
              <a:spLocks noChangeArrowheads="1"/>
            </p:cNvSpPr>
            <p:nvPr/>
          </p:nvSpPr>
          <p:spPr bwMode="auto">
            <a:xfrm>
              <a:off x="509299" y="592"/>
              <a:ext cx="1742165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1" name="Google Shape;17;p2"/>
            <p:cNvSpPr>
              <a:spLocks noChangeArrowheads="1"/>
            </p:cNvSpPr>
            <p:nvPr/>
          </p:nvSpPr>
          <p:spPr bwMode="auto">
            <a:xfrm>
              <a:off x="255200" y="592"/>
              <a:ext cx="1742165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grpSp>
        <p:nvGrpSpPr>
          <p:cNvPr id="12" name="Google Shape;18;p2"/>
          <p:cNvGrpSpPr>
            <a:grpSpLocks/>
          </p:cNvGrpSpPr>
          <p:nvPr/>
        </p:nvGrpSpPr>
        <p:grpSpPr bwMode="auto">
          <a:xfrm>
            <a:off x="904875" y="0"/>
            <a:ext cx="2251075" cy="1044575"/>
            <a:chOff x="905395" y="592"/>
            <a:chExt cx="2250363" cy="1044300"/>
          </a:xfrm>
        </p:grpSpPr>
        <p:sp>
          <p:nvSpPr>
            <p:cNvPr id="13" name="Google Shape;19;p2"/>
            <p:cNvSpPr/>
            <p:nvPr/>
          </p:nvSpPr>
          <p:spPr>
            <a:xfrm>
              <a:off x="1414822" y="592"/>
              <a:ext cx="1740936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1159315" y="592"/>
              <a:ext cx="1742524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905395" y="592"/>
              <a:ext cx="1740937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;p2"/>
          <p:cNvGrpSpPr>
            <a:grpSpLocks/>
          </p:cNvGrpSpPr>
          <p:nvPr/>
        </p:nvGrpSpPr>
        <p:grpSpPr bwMode="auto">
          <a:xfrm>
            <a:off x="7058025" y="4763"/>
            <a:ext cx="1851025" cy="752475"/>
            <a:chOff x="6917201" y="0"/>
            <a:chExt cx="2227777" cy="863400"/>
          </a:xfrm>
        </p:grpSpPr>
        <p:sp>
          <p:nvSpPr>
            <p:cNvPr id="17" name="Google Shape;23;p2"/>
            <p:cNvSpPr>
              <a:spLocks noChangeArrowheads="1"/>
            </p:cNvSpPr>
            <p:nvPr/>
          </p:nvSpPr>
          <p:spPr bwMode="auto">
            <a:xfrm>
              <a:off x="7641325" y="0"/>
              <a:ext cx="1503653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8" name="Google Shape;24;p2"/>
            <p:cNvSpPr>
              <a:spLocks noChangeArrowheads="1"/>
            </p:cNvSpPr>
            <p:nvPr/>
          </p:nvSpPr>
          <p:spPr bwMode="auto">
            <a:xfrm>
              <a:off x="7280218" y="0"/>
              <a:ext cx="1501743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9" name="Google Shape;25;p2"/>
            <p:cNvSpPr>
              <a:spLocks noChangeArrowheads="1"/>
            </p:cNvSpPr>
            <p:nvPr/>
          </p:nvSpPr>
          <p:spPr bwMode="auto">
            <a:xfrm>
              <a:off x="6917201" y="0"/>
              <a:ext cx="1503655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grpSp>
        <p:nvGrpSpPr>
          <p:cNvPr id="20" name="Google Shape;26;p2"/>
          <p:cNvGrpSpPr>
            <a:grpSpLocks/>
          </p:cNvGrpSpPr>
          <p:nvPr/>
        </p:nvGrpSpPr>
        <p:grpSpPr bwMode="auto">
          <a:xfrm>
            <a:off x="6553200" y="4217988"/>
            <a:ext cx="2389188" cy="925512"/>
            <a:chOff x="6917201" y="0"/>
            <a:chExt cx="2227777" cy="863400"/>
          </a:xfrm>
        </p:grpSpPr>
        <p:sp>
          <p:nvSpPr>
            <p:cNvPr id="21" name="Google Shape;27;p2"/>
            <p:cNvSpPr>
              <a:spLocks noChangeArrowheads="1"/>
            </p:cNvSpPr>
            <p:nvPr/>
          </p:nvSpPr>
          <p:spPr bwMode="auto">
            <a:xfrm>
              <a:off x="7641044" y="0"/>
              <a:ext cx="1503934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22" name="Google Shape;28;p2"/>
            <p:cNvSpPr>
              <a:spLocks noChangeArrowheads="1"/>
            </p:cNvSpPr>
            <p:nvPr/>
          </p:nvSpPr>
          <p:spPr bwMode="auto">
            <a:xfrm>
              <a:off x="7279863" y="0"/>
              <a:ext cx="1502453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23" name="Google Shape;29;p2"/>
            <p:cNvSpPr>
              <a:spLocks noChangeArrowheads="1"/>
            </p:cNvSpPr>
            <p:nvPr/>
          </p:nvSpPr>
          <p:spPr bwMode="auto">
            <a:xfrm>
              <a:off x="6917201" y="0"/>
              <a:ext cx="1503934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grpSp>
        <p:nvGrpSpPr>
          <p:cNvPr id="24" name="Google Shape;30;p2"/>
          <p:cNvGrpSpPr>
            <a:grpSpLocks/>
          </p:cNvGrpSpPr>
          <p:nvPr/>
        </p:nvGrpSpPr>
        <p:grpSpPr bwMode="auto">
          <a:xfrm>
            <a:off x="198438" y="4056063"/>
            <a:ext cx="2795587" cy="1082675"/>
            <a:chOff x="6917201" y="0"/>
            <a:chExt cx="2227777" cy="863400"/>
          </a:xfrm>
        </p:grpSpPr>
        <p:sp>
          <p:nvSpPr>
            <p:cNvPr id="25" name="Google Shape;31;p2"/>
            <p:cNvSpPr>
              <a:spLocks noChangeArrowheads="1"/>
            </p:cNvSpPr>
            <p:nvPr/>
          </p:nvSpPr>
          <p:spPr bwMode="auto">
            <a:xfrm>
              <a:off x="7642082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26" name="Google Shape;32;p2"/>
            <p:cNvSpPr>
              <a:spLocks noChangeArrowheads="1"/>
            </p:cNvSpPr>
            <p:nvPr/>
          </p:nvSpPr>
          <p:spPr bwMode="auto">
            <a:xfrm>
              <a:off x="7279009" y="0"/>
              <a:ext cx="150416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27" name="Google Shape;33;p2"/>
            <p:cNvSpPr>
              <a:spLocks noChangeArrowheads="1"/>
            </p:cNvSpPr>
            <p:nvPr/>
          </p:nvSpPr>
          <p:spPr bwMode="auto">
            <a:xfrm>
              <a:off x="6917201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36;p2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09BFC12B-40C9-47F9-B438-C0656499DD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1"/>
          <p:cNvSpPr>
            <a:spLocks noChangeArrowheads="1"/>
          </p:cNvSpPr>
          <p:nvPr/>
        </p:nvSpPr>
        <p:spPr bwMode="auto">
          <a:xfrm flipH="1">
            <a:off x="5568950" y="2833688"/>
            <a:ext cx="3575050" cy="2309812"/>
          </a:xfrm>
          <a:prstGeom prst="rtTriangl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grpSp>
        <p:nvGrpSpPr>
          <p:cNvPr id="5" name="Google Shape;111;p11"/>
          <p:cNvGrpSpPr>
            <a:grpSpLocks/>
          </p:cNvGrpSpPr>
          <p:nvPr/>
        </p:nvGrpSpPr>
        <p:grpSpPr bwMode="auto">
          <a:xfrm>
            <a:off x="5959475" y="4119563"/>
            <a:ext cx="2520950" cy="1023937"/>
            <a:chOff x="6917201" y="0"/>
            <a:chExt cx="2227777" cy="863400"/>
          </a:xfrm>
        </p:grpSpPr>
        <p:sp>
          <p:nvSpPr>
            <p:cNvPr id="6" name="Google Shape;112;p11"/>
            <p:cNvSpPr/>
            <p:nvPr/>
          </p:nvSpPr>
          <p:spPr>
            <a:xfrm>
              <a:off x="7641088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13;p11"/>
            <p:cNvSpPr/>
            <p:nvPr/>
          </p:nvSpPr>
          <p:spPr>
            <a:xfrm>
              <a:off x="7279145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4;p11"/>
            <p:cNvSpPr/>
            <p:nvPr/>
          </p:nvSpPr>
          <p:spPr>
            <a:xfrm>
              <a:off x="6917201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15;p11"/>
          <p:cNvGrpSpPr>
            <a:grpSpLocks/>
          </p:cNvGrpSpPr>
          <p:nvPr/>
        </p:nvGrpSpPr>
        <p:grpSpPr bwMode="auto">
          <a:xfrm>
            <a:off x="198438" y="0"/>
            <a:ext cx="2795587" cy="1082675"/>
            <a:chOff x="6917201" y="0"/>
            <a:chExt cx="2227777" cy="863400"/>
          </a:xfrm>
        </p:grpSpPr>
        <p:sp>
          <p:nvSpPr>
            <p:cNvPr id="10" name="Google Shape;116;p11"/>
            <p:cNvSpPr>
              <a:spLocks noChangeArrowheads="1"/>
            </p:cNvSpPr>
            <p:nvPr/>
          </p:nvSpPr>
          <p:spPr bwMode="auto">
            <a:xfrm>
              <a:off x="7642082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1" name="Google Shape;117;p11"/>
            <p:cNvSpPr>
              <a:spLocks noChangeArrowheads="1"/>
            </p:cNvSpPr>
            <p:nvPr/>
          </p:nvSpPr>
          <p:spPr bwMode="auto">
            <a:xfrm>
              <a:off x="7279009" y="0"/>
              <a:ext cx="150416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2" name="Google Shape;118;p11"/>
            <p:cNvSpPr>
              <a:spLocks noChangeArrowheads="1"/>
            </p:cNvSpPr>
            <p:nvPr/>
          </p:nvSpPr>
          <p:spPr bwMode="auto">
            <a:xfrm>
              <a:off x="6917201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21;p11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F6140EDD-31C0-447D-90B0-2D62E8B42A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;p3"/>
          <p:cNvSpPr>
            <a:spLocks noChangeArrowheads="1"/>
          </p:cNvSpPr>
          <p:nvPr/>
        </p:nvSpPr>
        <p:spPr bwMode="auto">
          <a:xfrm flipH="1">
            <a:off x="4757738" y="2309813"/>
            <a:ext cx="4386262" cy="2833687"/>
          </a:xfrm>
          <a:prstGeom prst="rtTriangl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grpSp>
        <p:nvGrpSpPr>
          <p:cNvPr id="4" name="Google Shape;39;p3"/>
          <p:cNvGrpSpPr>
            <a:grpSpLocks/>
          </p:cNvGrpSpPr>
          <p:nvPr/>
        </p:nvGrpSpPr>
        <p:grpSpPr bwMode="auto">
          <a:xfrm>
            <a:off x="5594350" y="3960813"/>
            <a:ext cx="2909888" cy="1182687"/>
            <a:chOff x="6917201" y="0"/>
            <a:chExt cx="2227777" cy="863400"/>
          </a:xfrm>
        </p:grpSpPr>
        <p:sp>
          <p:nvSpPr>
            <p:cNvPr id="5" name="Google Shape;40;p3"/>
            <p:cNvSpPr/>
            <p:nvPr/>
          </p:nvSpPr>
          <p:spPr>
            <a:xfrm>
              <a:off x="7641563" y="0"/>
              <a:ext cx="1503415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1;p3"/>
            <p:cNvSpPr/>
            <p:nvPr/>
          </p:nvSpPr>
          <p:spPr>
            <a:xfrm>
              <a:off x="7279382" y="0"/>
              <a:ext cx="1503415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2;p3"/>
            <p:cNvSpPr/>
            <p:nvPr/>
          </p:nvSpPr>
          <p:spPr>
            <a:xfrm>
              <a:off x="6917201" y="0"/>
              <a:ext cx="1503415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43;p3"/>
          <p:cNvGrpSpPr>
            <a:grpSpLocks/>
          </p:cNvGrpSpPr>
          <p:nvPr/>
        </p:nvGrpSpPr>
        <p:grpSpPr bwMode="auto">
          <a:xfrm>
            <a:off x="198438" y="0"/>
            <a:ext cx="2795587" cy="1082675"/>
            <a:chOff x="6917201" y="0"/>
            <a:chExt cx="2227777" cy="863400"/>
          </a:xfrm>
        </p:grpSpPr>
        <p:sp>
          <p:nvSpPr>
            <p:cNvPr id="9" name="Google Shape;44;p3"/>
            <p:cNvSpPr>
              <a:spLocks noChangeArrowheads="1"/>
            </p:cNvSpPr>
            <p:nvPr/>
          </p:nvSpPr>
          <p:spPr bwMode="auto">
            <a:xfrm>
              <a:off x="7642082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0" name="Google Shape;45;p3"/>
            <p:cNvSpPr>
              <a:spLocks noChangeArrowheads="1"/>
            </p:cNvSpPr>
            <p:nvPr/>
          </p:nvSpPr>
          <p:spPr bwMode="auto">
            <a:xfrm>
              <a:off x="7279009" y="0"/>
              <a:ext cx="150416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1" name="Google Shape;46;p3"/>
            <p:cNvSpPr>
              <a:spLocks noChangeArrowheads="1"/>
            </p:cNvSpPr>
            <p:nvPr/>
          </p:nvSpPr>
          <p:spPr bwMode="auto">
            <a:xfrm>
              <a:off x="6917201" y="0"/>
              <a:ext cx="1502896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48;p3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49890E13-A356-4282-A536-85E56C61AF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bg>
      <p:bgPr>
        <a:solidFill>
          <a:schemeClr val="bg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4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5" name="Google Shape;51;p4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2;p4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55;p4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19EC61EB-B64B-441B-8062-42FB4782FB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bg>
      <p:bgPr>
        <a:solidFill>
          <a:schemeClr val="bg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;p5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6" name="Google Shape;58;p5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5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3;p5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E20DF295-A939-4344-99C7-D16B74B58D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bg>
      <p:bgPr>
        <a:solidFill>
          <a:schemeClr val="bg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;p6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4" name="Google Shape;66;p6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7;p6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" name="Google Shape;69;p6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61B16C13-B10B-4379-AB8B-1DCFF122A3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7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5" name="Google Shape;72;p7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6" name="Google Shape;73;p7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6;p7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50F3E25E-466E-4196-AC7F-A83E5C19BD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8"/>
          <p:cNvSpPr/>
          <p:nvPr/>
        </p:nvSpPr>
        <p:spPr>
          <a:xfrm>
            <a:off x="0" y="2822575"/>
            <a:ext cx="7369175" cy="231775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9;p8"/>
          <p:cNvSpPr>
            <a:spLocks noChangeArrowheads="1"/>
          </p:cNvSpPr>
          <p:nvPr/>
        </p:nvSpPr>
        <p:spPr bwMode="auto">
          <a:xfrm flipH="1">
            <a:off x="3582988" y="1554163"/>
            <a:ext cx="5561012" cy="3589337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grpSp>
        <p:nvGrpSpPr>
          <p:cNvPr id="5" name="Google Shape;80;p8"/>
          <p:cNvGrpSpPr>
            <a:grpSpLocks/>
          </p:cNvGrpSpPr>
          <p:nvPr/>
        </p:nvGrpSpPr>
        <p:grpSpPr bwMode="auto">
          <a:xfrm>
            <a:off x="255588" y="0"/>
            <a:ext cx="2251075" cy="1042988"/>
            <a:chOff x="3961956" y="4383950"/>
            <a:chExt cx="1160548" cy="548700"/>
          </a:xfrm>
        </p:grpSpPr>
        <p:sp>
          <p:nvSpPr>
            <p:cNvPr id="6" name="Google Shape;81;p8"/>
            <p:cNvSpPr>
              <a:spLocks noChangeArrowheads="1"/>
            </p:cNvSpPr>
            <p:nvPr/>
          </p:nvSpPr>
          <p:spPr bwMode="auto">
            <a:xfrm>
              <a:off x="4224675" y="4383950"/>
              <a:ext cx="897829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7" name="Google Shape;82;p8"/>
            <p:cNvSpPr>
              <a:spLocks noChangeArrowheads="1"/>
            </p:cNvSpPr>
            <p:nvPr/>
          </p:nvSpPr>
          <p:spPr bwMode="auto">
            <a:xfrm>
              <a:off x="4093725" y="4383950"/>
              <a:ext cx="897010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8" name="Google Shape;83;p8"/>
            <p:cNvSpPr>
              <a:spLocks noChangeArrowheads="1"/>
            </p:cNvSpPr>
            <p:nvPr/>
          </p:nvSpPr>
          <p:spPr bwMode="auto">
            <a:xfrm>
              <a:off x="3961956" y="4383950"/>
              <a:ext cx="897828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sp>
        <p:nvSpPr>
          <p:cNvPr id="9" name="Google Shape;84;p8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85;p8"/>
          <p:cNvGrpSpPr>
            <a:grpSpLocks/>
          </p:cNvGrpSpPr>
          <p:nvPr/>
        </p:nvGrpSpPr>
        <p:grpSpPr bwMode="auto">
          <a:xfrm>
            <a:off x="34925" y="4522788"/>
            <a:ext cx="1593850" cy="615950"/>
            <a:chOff x="6917201" y="0"/>
            <a:chExt cx="2227777" cy="863400"/>
          </a:xfrm>
        </p:grpSpPr>
        <p:sp>
          <p:nvSpPr>
            <p:cNvPr id="11" name="Google Shape;86;p8"/>
            <p:cNvSpPr/>
            <p:nvPr/>
          </p:nvSpPr>
          <p:spPr>
            <a:xfrm>
              <a:off x="7642782" y="0"/>
              <a:ext cx="1502196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7;p8"/>
            <p:cNvSpPr/>
            <p:nvPr/>
          </p:nvSpPr>
          <p:spPr>
            <a:xfrm>
              <a:off x="7278883" y="0"/>
              <a:ext cx="1504415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8;p8"/>
            <p:cNvSpPr/>
            <p:nvPr/>
          </p:nvSpPr>
          <p:spPr>
            <a:xfrm>
              <a:off x="6917201" y="0"/>
              <a:ext cx="1502197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89;p8"/>
          <p:cNvGrpSpPr>
            <a:grpSpLocks/>
          </p:cNvGrpSpPr>
          <p:nvPr/>
        </p:nvGrpSpPr>
        <p:grpSpPr bwMode="auto">
          <a:xfrm>
            <a:off x="5886450" y="1588"/>
            <a:ext cx="3257550" cy="1260475"/>
            <a:chOff x="6917201" y="0"/>
            <a:chExt cx="2227777" cy="863400"/>
          </a:xfrm>
        </p:grpSpPr>
        <p:sp>
          <p:nvSpPr>
            <p:cNvPr id="15" name="Google Shape;90;p8"/>
            <p:cNvSpPr>
              <a:spLocks noChangeArrowheads="1"/>
            </p:cNvSpPr>
            <p:nvPr/>
          </p:nvSpPr>
          <p:spPr bwMode="auto">
            <a:xfrm>
              <a:off x="7641337" y="0"/>
              <a:ext cx="1503641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6" name="Google Shape;91;p8"/>
            <p:cNvSpPr>
              <a:spLocks noChangeArrowheads="1"/>
            </p:cNvSpPr>
            <p:nvPr/>
          </p:nvSpPr>
          <p:spPr bwMode="auto">
            <a:xfrm>
              <a:off x="7279812" y="0"/>
              <a:ext cx="1502555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  <p:sp>
          <p:nvSpPr>
            <p:cNvPr id="17" name="Google Shape;92;p8"/>
            <p:cNvSpPr>
              <a:spLocks noChangeArrowheads="1"/>
            </p:cNvSpPr>
            <p:nvPr/>
          </p:nvSpPr>
          <p:spPr bwMode="auto">
            <a:xfrm>
              <a:off x="6917201" y="0"/>
              <a:ext cx="1503641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uk-UA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" name="Google Shape;94;p8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2D7E9DD4-416D-4F9A-B1B9-F69A95806A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bg>
      <p:bgPr>
        <a:solidFill>
          <a:schemeClr val="bg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9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6" name="Google Shape;97;p9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9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102;p9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33261D27-7F88-492D-B1DB-8C8E732D99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0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4" name="Google Shape;105;p10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uk-UA"/>
          </a:p>
        </p:txBody>
      </p:sp>
      <p:sp>
        <p:nvSpPr>
          <p:cNvPr id="5" name="Google Shape;106;p10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anchor="b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Google Shape;108;p10"/>
          <p:cNvSpPr txBox="1">
            <a:spLocks noGrp="1"/>
          </p:cNvSpPr>
          <p:nvPr>
            <p:ph type="sldNum" idx="10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0"/>
                <a:sym typeface="Nunito" charset="0"/>
              </a:defRPr>
            </a:lvl1pPr>
          </a:lstStyle>
          <a:p>
            <a:pPr>
              <a:defRPr/>
            </a:pPr>
            <a:fld id="{B23AD9C9-6EA6-481B-9B92-F4C390D3E2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391525" y="4543425"/>
            <a:ext cx="547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FE596D50-3AF5-4224-8049-7863C31AEEEB}" type="slidenum">
              <a:rPr lang="uk-UA" sz="1000">
                <a:solidFill>
                  <a:srgbClr val="233A44"/>
                </a:solidFill>
                <a:latin typeface="Nunito" charset="0"/>
                <a:sym typeface="Nunito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uk-UA" sz="1000">
              <a:solidFill>
                <a:srgbClr val="233A44"/>
              </a:solidFill>
              <a:latin typeface="Nunito" charset="0"/>
              <a:sym typeface="Nunito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8;p1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60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b="1" smtClean="0">
                <a:solidFill>
                  <a:srgbClr val="FF0000"/>
                </a:solidFill>
                <a:latin typeface="Nunito"/>
                <a:cs typeface="Arial" charset="0"/>
                <a:sym typeface="Nunito"/>
              </a:rPr>
              <a:t>       Японія - країна вранішнього сонця</a:t>
            </a:r>
          </a:p>
        </p:txBody>
      </p:sp>
      <p:sp>
        <p:nvSpPr>
          <p:cNvPr id="14339" name="Google Shape;129;p1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4340" name="Google Shape;130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052513"/>
            <a:ext cx="85217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33388" y="3421063"/>
            <a:ext cx="40036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tx1"/>
                </a:solidFill>
              </a:rPr>
              <a:t>АВТОРИ: учителі Івано-Франківської області, слухачі курсів при ІФОІППО</a:t>
            </a:r>
          </a:p>
          <a:p>
            <a:r>
              <a:rPr lang="uk-UA">
                <a:solidFill>
                  <a:srgbClr val="233A44"/>
                </a:solidFill>
              </a:rPr>
              <a:t>•</a:t>
            </a:r>
            <a:r>
              <a:rPr lang="uk-UA">
                <a:solidFill>
                  <a:schemeClr val="tx1"/>
                </a:solidFill>
                <a:sym typeface="Calibri" pitchFamily="34" charset="0"/>
              </a:rPr>
              <a:t>Юрів Галина Василівна</a:t>
            </a:r>
          </a:p>
          <a:p>
            <a:r>
              <a:rPr lang="uk-UA">
                <a:solidFill>
                  <a:schemeClr val="tx1"/>
                </a:solidFill>
              </a:rPr>
              <a:t>•</a:t>
            </a:r>
            <a:r>
              <a:rPr lang="uk-UA">
                <a:solidFill>
                  <a:schemeClr val="tx1"/>
                </a:solidFill>
                <a:sym typeface="Calibri" pitchFamily="34" charset="0"/>
              </a:rPr>
              <a:t>Дроняк Ельвіра Миколаївна</a:t>
            </a:r>
          </a:p>
          <a:p>
            <a:r>
              <a:rPr lang="uk-UA">
                <a:solidFill>
                  <a:schemeClr val="tx1"/>
                </a:solidFill>
              </a:rPr>
              <a:t>•</a:t>
            </a:r>
            <a:r>
              <a:rPr lang="uk-UA">
                <a:solidFill>
                  <a:schemeClr val="tx1"/>
                </a:solidFill>
                <a:sym typeface="Calibri" pitchFamily="34" charset="0"/>
              </a:rPr>
              <a:t>Тимрик Любов Павлівна</a:t>
            </a:r>
          </a:p>
          <a:p>
            <a:r>
              <a:rPr lang="uk-UA">
                <a:solidFill>
                  <a:schemeClr val="tx1"/>
                </a:solidFill>
              </a:rPr>
              <a:t>•</a:t>
            </a:r>
            <a:r>
              <a:rPr lang="uk-UA">
                <a:solidFill>
                  <a:schemeClr val="tx1"/>
                </a:solidFill>
                <a:sym typeface="Calibri" pitchFamily="34" charset="0"/>
              </a:rPr>
              <a:t>Волинська Віра Йосипівна</a:t>
            </a:r>
          </a:p>
          <a:p>
            <a:r>
              <a:rPr lang="uk-UA">
                <a:solidFill>
                  <a:schemeClr val="tx1"/>
                </a:solidFill>
              </a:rPr>
              <a:t>•</a:t>
            </a:r>
            <a:r>
              <a:rPr lang="uk-UA">
                <a:solidFill>
                  <a:schemeClr val="tx1"/>
                </a:solidFill>
                <a:sym typeface="Calibri" pitchFamily="34" charset="0"/>
              </a:rPr>
              <a:t>Бойченюк Світлана Дмитрівна</a:t>
            </a:r>
          </a:p>
          <a:p>
            <a:pPr>
              <a:spcBef>
                <a:spcPct val="50000"/>
              </a:spcBef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98;p23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32770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2771" name="Google Shape;200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20650"/>
            <a:ext cx="878681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205;p24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34818" name="Google Shape;206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4819" name="Google Shape;207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27013"/>
            <a:ext cx="8813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12;p25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36866" name="Google Shape;213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6867" name="Google Shape;214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214313"/>
            <a:ext cx="4951412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Google Shape;215;p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425926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20;p26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38914" name="Google Shape;221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8915" name="Google Shape;222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74625"/>
            <a:ext cx="87598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27;p27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40962" name="Google Shape;228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0963" name="Google Shape;229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174625"/>
            <a:ext cx="3852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Google Shape;230;p2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174625"/>
            <a:ext cx="51165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35;p28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43010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3011" name="Google Shape;237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187325"/>
            <a:ext cx="87598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42;p29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45058" name="Google Shape;243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5059" name="Google Shape;244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74625"/>
            <a:ext cx="8747125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49;p30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47106" name="Google Shape;250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7107" name="Google Shape;251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6363"/>
            <a:ext cx="88122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56;p31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49154" name="Google Shape;257;p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9155" name="Google Shape;258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01613"/>
            <a:ext cx="88138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63;p32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51202" name="Google Shape;264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51203" name="Google Shape;265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133350"/>
            <a:ext cx="88138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35;p14"/>
          <p:cNvSpPr txBox="1">
            <a:spLocks noGrp="1"/>
          </p:cNvSpPr>
          <p:nvPr>
            <p:ph type="ctrTitle"/>
          </p:nvPr>
        </p:nvSpPr>
        <p:spPr>
          <a:xfrm>
            <a:off x="1858963" y="1822450"/>
            <a:ext cx="5360987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666666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16387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1858963" y="3413125"/>
            <a:ext cx="5360987" cy="5222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Calibri" pitchFamily="34" charset="0"/>
              <a:buNone/>
            </a:pPr>
            <a:endParaRPr lang="uk-UA" smtClean="0">
              <a:solidFill>
                <a:srgbClr val="AF7B51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6388" name="Google Shape;137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17475"/>
            <a:ext cx="88677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70;p33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53250" name="Google Shape;271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53251" name="Google Shape;272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87325"/>
            <a:ext cx="88392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77;p34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55298" name="Google Shape;278;p3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55299" name="Google Shape;279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214313"/>
            <a:ext cx="8826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84;p35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z="3600" b="1" smtClean="0">
                <a:solidFill>
                  <a:srgbClr val="CC0000"/>
                </a:solidFill>
                <a:latin typeface="Nunito"/>
                <a:cs typeface="Arial" charset="0"/>
                <a:sym typeface="Nunito"/>
              </a:rPr>
              <a:t>Закріплення знань, умінь та навичок</a:t>
            </a:r>
          </a:p>
        </p:txBody>
      </p:sp>
      <p:sp>
        <p:nvSpPr>
          <p:cNvPr id="57346" name="Google Shape;285;p35"/>
          <p:cNvSpPr txBox="1">
            <a:spLocks noGrp="1"/>
          </p:cNvSpPr>
          <p:nvPr>
            <p:ph type="body" idx="1"/>
          </p:nvPr>
        </p:nvSpPr>
        <p:spPr>
          <a:xfrm>
            <a:off x="2825750" y="2490788"/>
            <a:ext cx="3817938" cy="19478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57347" name="Google Shape;286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1990725"/>
            <a:ext cx="56911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91;p36"/>
          <p:cNvSpPr txBox="1">
            <a:spLocks noGrp="1"/>
          </p:cNvSpPr>
          <p:nvPr>
            <p:ph type="title"/>
          </p:nvPr>
        </p:nvSpPr>
        <p:spPr>
          <a:xfrm>
            <a:off x="819150" y="417513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mtClean="0">
                <a:latin typeface="Nunito"/>
                <a:cs typeface="Arial" charset="0"/>
                <a:sym typeface="Nunito"/>
              </a:rPr>
              <a:t>Завдання 1</a:t>
            </a:r>
            <a:br>
              <a:rPr lang="uk-UA" smtClean="0">
                <a:latin typeface="Nunito"/>
                <a:cs typeface="Arial" charset="0"/>
                <a:sym typeface="Nunito"/>
              </a:rPr>
            </a:br>
            <a:r>
              <a:rPr lang="uk-UA" smtClean="0">
                <a:solidFill>
                  <a:srgbClr val="38761D"/>
                </a:solidFill>
                <a:latin typeface="Nunito"/>
                <a:cs typeface="Arial" charset="0"/>
                <a:sym typeface="Nunito"/>
              </a:rPr>
              <a:t>Вибрати прапор Японії</a:t>
            </a:r>
          </a:p>
        </p:txBody>
      </p:sp>
      <p:sp>
        <p:nvSpPr>
          <p:cNvPr id="59394" name="Google Shape;292;p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59395" name="Google Shape;293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1433513"/>
            <a:ext cx="689768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98;p37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mtClean="0">
                <a:latin typeface="Nunito"/>
                <a:cs typeface="Arial" charset="0"/>
                <a:sym typeface="Nunito"/>
              </a:rPr>
              <a:t>Завдання 2</a:t>
            </a:r>
            <a:br>
              <a:rPr lang="uk-UA" smtClean="0">
                <a:latin typeface="Nunito"/>
                <a:cs typeface="Arial" charset="0"/>
                <a:sym typeface="Nunito"/>
              </a:rPr>
            </a:br>
            <a:r>
              <a:rPr lang="uk-UA" smtClean="0">
                <a:solidFill>
                  <a:srgbClr val="6AA84F"/>
                </a:solidFill>
                <a:latin typeface="Nunito"/>
                <a:cs typeface="Arial" charset="0"/>
                <a:sym typeface="Nunito"/>
              </a:rPr>
              <a:t>Який океан омиває Японію?</a:t>
            </a:r>
          </a:p>
        </p:txBody>
      </p:sp>
      <p:sp>
        <p:nvSpPr>
          <p:cNvPr id="61442" name="Google Shape;299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2400"/>
              <a:buFont typeface="Calibri" pitchFamily="34" charset="0"/>
              <a:buAutoNum type="arabicPeriod"/>
            </a:pPr>
            <a:r>
              <a:rPr lang="uk-UA" sz="24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Індійський океан;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2400"/>
              <a:buFont typeface="Calibri" pitchFamily="34" charset="0"/>
              <a:buAutoNum type="arabicPeriod"/>
            </a:pPr>
            <a:r>
              <a:rPr lang="uk-UA" sz="24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Тихий океан;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2400"/>
              <a:buFont typeface="Calibri" pitchFamily="34" charset="0"/>
              <a:buAutoNum type="arabicPeriod"/>
            </a:pPr>
            <a:r>
              <a:rPr lang="uk-UA" sz="24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Атлантичний океан;</a:t>
            </a:r>
          </a:p>
          <a:p>
            <a:pPr indent="-3810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2400"/>
              <a:buFont typeface="Calibri" pitchFamily="34" charset="0"/>
              <a:buAutoNum type="arabicPeriod"/>
            </a:pPr>
            <a:r>
              <a:rPr lang="uk-UA" sz="24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Північно-льодовитий океан.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304;p38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mtClean="0">
                <a:latin typeface="Nunito"/>
                <a:cs typeface="Arial" charset="0"/>
                <a:sym typeface="Nunito"/>
              </a:rPr>
              <a:t>Завдання 3</a:t>
            </a:r>
            <a:br>
              <a:rPr lang="uk-UA" smtClean="0">
                <a:latin typeface="Nunito"/>
                <a:cs typeface="Arial" charset="0"/>
                <a:sym typeface="Nunito"/>
              </a:rPr>
            </a:br>
            <a:r>
              <a:rPr lang="uk-UA" smtClean="0">
                <a:solidFill>
                  <a:srgbClr val="274E13"/>
                </a:solidFill>
                <a:latin typeface="Nunito"/>
                <a:cs typeface="Arial" charset="0"/>
                <a:sym typeface="Nunito"/>
              </a:rPr>
              <a:t>Сходження на гору Фудзіяма</a:t>
            </a:r>
          </a:p>
        </p:txBody>
      </p:sp>
      <p:sp>
        <p:nvSpPr>
          <p:cNvPr id="63490" name="Google Shape;305;p38"/>
          <p:cNvSpPr txBox="1">
            <a:spLocks noGrp="1"/>
          </p:cNvSpPr>
          <p:nvPr>
            <p:ph type="body" idx="1"/>
          </p:nvPr>
        </p:nvSpPr>
        <p:spPr>
          <a:xfrm rot="10800000" flipH="1">
            <a:off x="2584450" y="4059238"/>
            <a:ext cx="3148013" cy="5349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3491" name="Google Shape;306;p38"/>
          <p:cNvSpPr>
            <a:spLocks noChangeArrowheads="1"/>
          </p:cNvSpPr>
          <p:nvPr/>
        </p:nvSpPr>
        <p:spPr bwMode="auto">
          <a:xfrm>
            <a:off x="1119188" y="1855788"/>
            <a:ext cx="6905625" cy="2967037"/>
          </a:xfrm>
          <a:prstGeom prst="triangle">
            <a:avLst>
              <a:gd name="adj" fmla="val 47139"/>
            </a:avLst>
          </a:prstGeom>
          <a:solidFill>
            <a:srgbClr val="00FF00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uk-UA"/>
          </a:p>
        </p:txBody>
      </p:sp>
      <p:sp>
        <p:nvSpPr>
          <p:cNvPr id="63492" name="Google Shape;307;p38"/>
          <p:cNvSpPr txBox="1">
            <a:spLocks noChangeArrowheads="1"/>
          </p:cNvSpPr>
          <p:nvPr/>
        </p:nvSpPr>
        <p:spPr bwMode="auto">
          <a:xfrm>
            <a:off x="2276475" y="4165600"/>
            <a:ext cx="4781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42900">
              <a:buClr>
                <a:srgbClr val="000000"/>
              </a:buClr>
              <a:buSzPts val="1800"/>
              <a:buFont typeface="Calibri" pitchFamily="34" charset="0"/>
              <a:buAutoNum type="arabicPeriod"/>
            </a:pPr>
            <a:r>
              <a:rPr lang="uk-UA" sz="1800" b="1">
                <a:latin typeface="Calibri" pitchFamily="34" charset="0"/>
                <a:sym typeface="Calibri" pitchFamily="34" charset="0"/>
              </a:rPr>
              <a:t>Назвіть національну страву, одяг та письмо Японії?</a:t>
            </a:r>
          </a:p>
        </p:txBody>
      </p:sp>
      <p:sp>
        <p:nvSpPr>
          <p:cNvPr id="63493" name="Google Shape;308;p38"/>
          <p:cNvSpPr txBox="1">
            <a:spLocks noChangeArrowheads="1"/>
          </p:cNvSpPr>
          <p:nvPr/>
        </p:nvSpPr>
        <p:spPr bwMode="auto">
          <a:xfrm>
            <a:off x="2725738" y="3570288"/>
            <a:ext cx="3884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latin typeface="Calibri" pitchFamily="34" charset="0"/>
                <a:sym typeface="Calibri" pitchFamily="34" charset="0"/>
              </a:rPr>
              <a:t>2. Які є культурні традиції Японії?</a:t>
            </a:r>
          </a:p>
        </p:txBody>
      </p:sp>
      <p:sp>
        <p:nvSpPr>
          <p:cNvPr id="63494" name="Google Shape;309;p38"/>
          <p:cNvSpPr txBox="1">
            <a:spLocks noChangeArrowheads="1"/>
          </p:cNvSpPr>
          <p:nvPr/>
        </p:nvSpPr>
        <p:spPr bwMode="auto">
          <a:xfrm>
            <a:off x="3214688" y="3040063"/>
            <a:ext cx="251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latin typeface="Calibri" pitchFamily="34" charset="0"/>
                <a:sym typeface="Calibri" pitchFamily="34" charset="0"/>
              </a:rPr>
              <a:t>3. Перлина Японської поезії?</a:t>
            </a:r>
          </a:p>
        </p:txBody>
      </p:sp>
      <p:sp>
        <p:nvSpPr>
          <p:cNvPr id="63495" name="Google Shape;310;p38"/>
          <p:cNvSpPr txBox="1">
            <a:spLocks noChangeArrowheads="1"/>
          </p:cNvSpPr>
          <p:nvPr/>
        </p:nvSpPr>
        <p:spPr bwMode="auto">
          <a:xfrm>
            <a:off x="3670300" y="2206625"/>
            <a:ext cx="199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latin typeface="Calibri" pitchFamily="34" charset="0"/>
                <a:sym typeface="Calibri" pitchFamily="34" charset="0"/>
              </a:rPr>
              <a:t>4. Поставте власне питання по темі.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315;p39"/>
          <p:cNvSpPr txBox="1">
            <a:spLocks noGrp="1"/>
          </p:cNvSpPr>
          <p:nvPr>
            <p:ph type="title"/>
          </p:nvPr>
        </p:nvSpPr>
        <p:spPr>
          <a:xfrm>
            <a:off x="819150" y="523875"/>
            <a:ext cx="7505700" cy="954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mtClean="0">
                <a:latin typeface="Nunito"/>
                <a:cs typeface="Arial" charset="0"/>
                <a:sym typeface="Nunito"/>
              </a:rPr>
              <a:t>Завдання 4</a:t>
            </a:r>
          </a:p>
        </p:txBody>
      </p:sp>
      <p:sp>
        <p:nvSpPr>
          <p:cNvPr id="65538" name="Google Shape;316;p39"/>
          <p:cNvSpPr txBox="1">
            <a:spLocks noGrp="1"/>
          </p:cNvSpPr>
          <p:nvPr>
            <p:ph type="body" idx="1"/>
          </p:nvPr>
        </p:nvSpPr>
        <p:spPr>
          <a:xfrm>
            <a:off x="2773363" y="1990725"/>
            <a:ext cx="3468687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65539" name="Google Shape;317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1273175"/>
            <a:ext cx="7112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322;p40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67586" name="Google Shape;323;p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67587" name="Google Shape;324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90500"/>
            <a:ext cx="87995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329;p41"/>
          <p:cNvSpPr txBox="1">
            <a:spLocks noGrp="1"/>
          </p:cNvSpPr>
          <p:nvPr>
            <p:ph type="title"/>
          </p:nvPr>
        </p:nvSpPr>
        <p:spPr>
          <a:xfrm>
            <a:off x="4572000" y="1312863"/>
            <a:ext cx="933450" cy="1527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69634" name="Google Shape;330;p41"/>
          <p:cNvSpPr txBox="1">
            <a:spLocks noGrp="1"/>
          </p:cNvSpPr>
          <p:nvPr>
            <p:ph type="body" idx="1"/>
          </p:nvPr>
        </p:nvSpPr>
        <p:spPr>
          <a:xfrm>
            <a:off x="3643313" y="2263775"/>
            <a:ext cx="1928812" cy="1366838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9635" name="Google Shape;331;p41"/>
          <p:cNvSpPr>
            <a:spLocks noChangeArrowheads="1"/>
          </p:cNvSpPr>
          <p:nvPr/>
        </p:nvSpPr>
        <p:spPr bwMode="auto">
          <a:xfrm>
            <a:off x="2867025" y="950913"/>
            <a:ext cx="4111625" cy="348773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4C2F4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4800"/>
              <a:t>Дякуємо за увагу!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r>
              <a:rPr lang="uk-UA" sz="3600" b="1" smtClean="0">
                <a:solidFill>
                  <a:srgbClr val="AF7B51"/>
                </a:solidFill>
                <a:latin typeface="Nunito"/>
                <a:cs typeface="Arial" charset="0"/>
                <a:sym typeface="Nunito"/>
              </a:rPr>
              <a:t>Мета:</a:t>
            </a:r>
          </a:p>
        </p:txBody>
      </p:sp>
      <p:sp>
        <p:nvSpPr>
          <p:cNvPr id="18435" name="Google Shape;143;p15"/>
          <p:cNvSpPr txBox="1">
            <a:spLocks noGrp="1"/>
          </p:cNvSpPr>
          <p:nvPr>
            <p:ph type="body" idx="1"/>
          </p:nvPr>
        </p:nvSpPr>
        <p:spPr>
          <a:xfrm>
            <a:off x="311150" y="1558925"/>
            <a:ext cx="4387850" cy="3525838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1800"/>
              <a:buFont typeface="Calibri" pitchFamily="34" charset="0"/>
              <a:buChar char="-"/>
            </a:pPr>
            <a:r>
              <a:rPr lang="uk-UA" sz="18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ознайомити з географічним розташуванням Японії, культурою, традціями;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1800"/>
              <a:buFont typeface="Calibri" pitchFamily="34" charset="0"/>
              <a:buChar char="-"/>
            </a:pPr>
            <a:r>
              <a:rPr lang="uk-UA" sz="18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підготувати учнів до сприйняття поезії Мацуо Басьо;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1800"/>
              <a:buFont typeface="Calibri" pitchFamily="34" charset="0"/>
              <a:buChar char="-"/>
            </a:pPr>
            <a:r>
              <a:rPr lang="uk-UA" sz="18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розвивати навички самостійного пошуку потрібної інформації;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SzPts val="1800"/>
              <a:buFont typeface="Calibri" pitchFamily="34" charset="0"/>
              <a:buChar char="-"/>
            </a:pPr>
            <a:r>
              <a:rPr lang="uk-UA" sz="1800" b="1" smtClean="0">
                <a:solidFill>
                  <a:srgbClr val="233A44"/>
                </a:solidFill>
                <a:latin typeface="Calibri" pitchFamily="34" charset="0"/>
                <a:cs typeface="Arial" charset="0"/>
                <a:sym typeface="Calibri" pitchFamily="34" charset="0"/>
              </a:rPr>
              <a:t>виховувати цікавість до східної культури та її поезії.</a:t>
            </a:r>
          </a:p>
        </p:txBody>
      </p:sp>
      <p:sp>
        <p:nvSpPr>
          <p:cNvPr id="18436" name="Google Shape;144;p1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75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8437" name="Google Shape;145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350" y="1171575"/>
            <a:ext cx="40005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20482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0483" name="Google Shape;158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84150"/>
            <a:ext cx="8799513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63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2530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b="1" smtClean="0">
              <a:solidFill>
                <a:srgbClr val="FF9900"/>
              </a:solidFill>
              <a:latin typeface="Nunito"/>
              <a:cs typeface="Arial" charset="0"/>
              <a:sym typeface="Nunito"/>
            </a:endParaRPr>
          </a:p>
        </p:txBody>
      </p:sp>
      <p:pic>
        <p:nvPicPr>
          <p:cNvPr id="22531" name="Google Shape;165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69863"/>
            <a:ext cx="888523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70;p19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24578" name="Google Shape;171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4579" name="Google Shape;17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85725"/>
            <a:ext cx="8940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>
            <a:noAutofit/>
          </a:bodyPr>
          <a:lstStyle/>
          <a:p>
            <a:pPr eaLnBrk="1" fontAlgn="auto" hangingPunct="1">
              <a:buClr>
                <a:schemeClr val="lt1"/>
              </a:buClr>
              <a:buFont typeface="Nunito"/>
              <a:buNone/>
              <a:defRPr/>
            </a:pPr>
            <a:endParaRPr sz="1000">
              <a:solidFill>
                <a:srgbClr val="333333"/>
              </a:solidFill>
              <a:highlight>
                <a:srgbClr val="FFFFFF"/>
              </a:highlight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495925" y="845600"/>
            <a:ext cx="4746600" cy="35931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buSzPts val="1100"/>
              <a:buFont typeface="Arial"/>
              <a:buNone/>
              <a:defRPr/>
            </a:pPr>
            <a:r>
              <a:rPr lang="ru" sz="2400" b="1" i="1">
                <a:solidFill>
                  <a:srgbClr val="333333"/>
                </a:solidFill>
                <a:highlight>
                  <a:srgbClr val="FFFFFF"/>
                </a:highlight>
                <a:sym typeface="Arial"/>
              </a:rPr>
              <a:t>Гора Фудзіяма, або просто Фудзі, являє собою такий же яскравий символ Японії, як і квітуча рожевим кольором сакура. Для японців Фудзіяма священна, і в це місце здійснюють паломництво численні буддисти і синтоїсти зі всієї країни.</a:t>
            </a:r>
            <a:endParaRPr sz="2400" b="1" i="1">
              <a:solidFill>
                <a:srgbClr val="333333"/>
              </a:solidFill>
              <a:highlight>
                <a:srgbClr val="FFFFFF"/>
              </a:highlight>
              <a:sym typeface="Arial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buSzPts val="1100"/>
              <a:buFont typeface="Arial"/>
              <a:buNone/>
              <a:defRPr/>
            </a:pPr>
            <a:endParaRPr sz="2400" b="1" i="1">
              <a:sym typeface="Arial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Calibri"/>
              <a:buNone/>
              <a:defRPr/>
            </a:pPr>
            <a:endParaRPr sz="2400" b="1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25" y="382575"/>
            <a:ext cx="3797575" cy="3380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84;p21"/>
          <p:cNvSpPr txBox="1">
            <a:spLocks noGrp="1"/>
          </p:cNvSpPr>
          <p:nvPr>
            <p:ph type="title"/>
          </p:nvPr>
        </p:nvSpPr>
        <p:spPr>
          <a:xfrm flipH="1">
            <a:off x="4983163" y="846138"/>
            <a:ext cx="1862137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28674" name="Google Shape;185;p21"/>
          <p:cNvSpPr txBox="1">
            <a:spLocks noGrp="1"/>
          </p:cNvSpPr>
          <p:nvPr>
            <p:ph type="body" idx="1"/>
          </p:nvPr>
        </p:nvSpPr>
        <p:spPr>
          <a:xfrm>
            <a:off x="295275" y="201613"/>
            <a:ext cx="4044950" cy="42370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uk-UA" sz="1800" b="1" smtClean="0">
                <a:solidFill>
                  <a:srgbClr val="233A44"/>
                </a:solidFill>
                <a:latin typeface="Alfa Slab One"/>
                <a:cs typeface="Arial" charset="0"/>
                <a:sym typeface="Alfa Slab One"/>
              </a:rPr>
              <a:t>Головою держави є Імператор, виконавча влада в країні зосереджена у руках прем'єр-міністра. Законодавча влада належить Парламенту, який є одним із старійших демократичних інституцій Азії. Оскільки Японія була першою країною світу, яка пізнала жах ядерної війни, її сьогоднішній уряд сприяє боротьбі за мир і руху розброєнь. Глава держави - </a:t>
            </a:r>
            <a:r>
              <a:rPr lang="uk-UA" sz="1800" b="1" smtClean="0">
                <a:solidFill>
                  <a:srgbClr val="233A44"/>
                </a:solidFill>
                <a:latin typeface="Arial" charset="0"/>
                <a:cs typeface="Arial" charset="0"/>
                <a:sym typeface="Alfa Slab One"/>
              </a:rPr>
              <a:t>- І</a:t>
            </a:r>
            <a:r>
              <a:rPr lang="uk-UA" sz="1800" b="1" smtClean="0">
                <a:solidFill>
                  <a:srgbClr val="233A44"/>
                </a:solidFill>
                <a:latin typeface="Alfa Slab One"/>
                <a:cs typeface="Arial" charset="0"/>
                <a:sym typeface="Alfa Slab One"/>
              </a:rPr>
              <a:t>мператор Акіхіто. </a:t>
            </a:r>
          </a:p>
        </p:txBody>
      </p:sp>
      <p:pic>
        <p:nvPicPr>
          <p:cNvPr id="28675" name="Google Shape;186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398463"/>
            <a:ext cx="49625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91;p22"/>
          <p:cNvSpPr txBox="1">
            <a:spLocks noGrp="1"/>
          </p:cNvSpPr>
          <p:nvPr>
            <p:ph type="title"/>
          </p:nvPr>
        </p:nvSpPr>
        <p:spPr>
          <a:xfrm>
            <a:off x="819150" y="846138"/>
            <a:ext cx="7505700" cy="954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/>
              <a:buNone/>
            </a:pPr>
            <a:endParaRPr lang="uk-UA" smtClean="0">
              <a:solidFill>
                <a:srgbClr val="AF7B51"/>
              </a:solidFill>
              <a:latin typeface="Nunito"/>
              <a:cs typeface="Arial" charset="0"/>
              <a:sym typeface="Nunito"/>
            </a:endParaRPr>
          </a:p>
        </p:txBody>
      </p:sp>
      <p:sp>
        <p:nvSpPr>
          <p:cNvPr id="3072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79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233A44"/>
              </a:buClr>
              <a:buFont typeface="Calibri" pitchFamily="34" charset="0"/>
              <a:buNone/>
            </a:pPr>
            <a:endParaRPr lang="uk-UA" sz="1300" smtClean="0">
              <a:solidFill>
                <a:srgbClr val="233A4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0723" name="Google Shape;193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0"/>
            <a:ext cx="8907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PresentationFormat>Экран (16:9)</PresentationFormat>
  <Paragraphs>27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Nunito</vt:lpstr>
      <vt:lpstr>Calibri</vt:lpstr>
      <vt:lpstr>Alfa Slab One</vt:lpstr>
      <vt:lpstr>Shift</vt:lpstr>
      <vt:lpstr>Shift</vt:lpstr>
      <vt:lpstr>Shift</vt:lpstr>
      <vt:lpstr>Shift</vt:lpstr>
      <vt:lpstr>Shift</vt:lpstr>
      <vt:lpstr>Shift</vt:lpstr>
      <vt:lpstr>Shift</vt:lpstr>
      <vt:lpstr>Shift</vt:lpstr>
      <vt:lpstr>Shift</vt:lpstr>
      <vt:lpstr>Shift</vt:lpstr>
      <vt:lpstr>Shift</vt:lpstr>
      <vt:lpstr>       Японія - країна вранішнього сонця</vt:lpstr>
      <vt:lpstr>Слайд 2</vt:lpstr>
      <vt:lpstr>Мета: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Закріплення знань, умінь та навичок</vt:lpstr>
      <vt:lpstr>Завдання 1 Вибрати прапор Японії</vt:lpstr>
      <vt:lpstr>Завдання 2 Який океан омиває Японію?</vt:lpstr>
      <vt:lpstr>Завдання 3 Сходження на гору Фудзіяма</vt:lpstr>
      <vt:lpstr>Завдання 4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Японія - країна вранішнього сонця</dc:title>
  <cp:lastModifiedBy>inst</cp:lastModifiedBy>
  <cp:revision>2</cp:revision>
  <dcterms:modified xsi:type="dcterms:W3CDTF">2019-06-10T08:02:30Z</dcterms:modified>
</cp:coreProperties>
</file>