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380" autoAdjust="0"/>
  </p:normalViewPr>
  <p:slideViewPr>
    <p:cSldViewPr>
      <p:cViewPr>
        <p:scale>
          <a:sx n="69" d="100"/>
          <a:sy n="69" d="100"/>
        </p:scale>
        <p:origin x="-117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A2516-3289-4796-94D9-9DB9DD59CBF6}" type="datetimeFigureOut">
              <a:rPr lang="uk-UA" smtClean="0"/>
              <a:pPr/>
              <a:t>15.06.2021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F50FA-A6FC-4505-9868-CA176E28357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50FA-A6FC-4505-9868-CA176E283575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50FA-A6FC-4505-9868-CA176E283575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 smtClean="0"/>
              <a:t>Конституція – оберіг держави</a:t>
            </a:r>
            <a:endParaRPr lang="uk-UA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sz="4800" dirty="0" smtClean="0">
                <a:latin typeface="Arial Black" pitchFamily="34" charset="0"/>
              </a:rPr>
              <a:t>28</a:t>
            </a:r>
            <a:r>
              <a:rPr lang="uk-UA" sz="4800" dirty="0" smtClean="0"/>
              <a:t> </a:t>
            </a:r>
            <a:r>
              <a:rPr lang="uk-UA" sz="3900" dirty="0" smtClean="0">
                <a:latin typeface="Arial Black" pitchFamily="34" charset="0"/>
              </a:rPr>
              <a:t>червня</a:t>
            </a:r>
            <a:r>
              <a:rPr lang="uk-UA" sz="4800" dirty="0" smtClean="0"/>
              <a:t> </a:t>
            </a:r>
          </a:p>
          <a:p>
            <a:r>
              <a:rPr lang="uk-UA" sz="5700" dirty="0" smtClean="0">
                <a:solidFill>
                  <a:srgbClr val="0070C0"/>
                </a:solidFill>
              </a:rPr>
              <a:t>День Конституції України</a:t>
            </a:r>
            <a:endParaRPr lang="uk-UA" sz="5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Вовк Ю.Й.,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Мадзей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С.М.,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Буган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Ю.В.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Конституія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України: навчальний курс / Ю.Й. Вовк, С.М.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Мадзей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, Ю.В.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Буган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. – Тернопіль; Мандрівець, 1996. – 93 с.</a:t>
            </a:r>
            <a:endParaRPr lang="uk-UA" sz="20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8194" name="Picture 2" descr="C:\Users\Larysa\Documents\2021 бібліотека\Фото2\20210527_095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32" t="18139" r="13836" b="15333"/>
          <a:stretch>
            <a:fillRect/>
          </a:stretch>
        </p:blipFill>
        <p:spPr bwMode="auto">
          <a:xfrm rot="5400000">
            <a:off x="2878164" y="1299199"/>
            <a:ext cx="3636000" cy="260919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Конституційні Акти України 1917-1920. Невідомі конституції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України.-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Киів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: Філософська і соціологічна думка, 1992. – 272 с.</a:t>
            </a:r>
            <a:endParaRPr lang="uk-UA" sz="20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218" name="Picture 2" descr="C:\Users\Larysa\Documents\2021 бібліотека\Фото2\20210527_095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911" t="14727" r="11277" b="18745"/>
          <a:stretch>
            <a:fillRect/>
          </a:stretch>
        </p:blipFill>
        <p:spPr bwMode="auto">
          <a:xfrm rot="5400000">
            <a:off x="3126116" y="1404840"/>
            <a:ext cx="3708000" cy="261278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Конституція України і основи правознавства в школі: книга для вчителя. Допущено Міністерством освіти України / За ред. І.Б.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Усенка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. – К.: Український центр правничих студій, 1999. – 355 с.</a:t>
            </a:r>
            <a:endParaRPr lang="uk-UA" sz="20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242" name="Picture 2" descr="C:\Users\Larysa\Documents\2021 бібліотека\Фото2\20210527_095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56" t="7903" r="7439" b="13628"/>
          <a:stretch>
            <a:fillRect/>
          </a:stretch>
        </p:blipFill>
        <p:spPr bwMode="auto">
          <a:xfrm rot="5400000">
            <a:off x="2806837" y="1456271"/>
            <a:ext cx="3564000" cy="250879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Нор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В., Стецюк П Конституція – основний закон України в запитаннях і відповідях: навчальний посібник з основних положень Конституції України. Рекомендовано Міністерством освіти України / В.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Нор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, П. Стецюк. – К.: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Абріс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,: Львів: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Кальварія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, 48 с.</a:t>
            </a:r>
            <a:endParaRPr lang="uk-UA" sz="20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1268" name="Picture 4" descr="C:\Users\Larysa\Documents\2021 бібліотека\Фото2\20210527_095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35" t="13021" r="9998" b="10216"/>
          <a:stretch>
            <a:fillRect/>
          </a:stretch>
        </p:blipFill>
        <p:spPr bwMode="auto">
          <a:xfrm rot="5400000">
            <a:off x="2663110" y="1193837"/>
            <a:ext cx="3960000" cy="285816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Виставка Конституцій України різних років видання</a:t>
            </a:r>
            <a:endParaRPr lang="uk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 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 Конституція України – це основний Закон Держави, який закріплює права, свободи і обов’язки громадян України, її суспільно-політичний і державний устрій.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 Вона має особливий правовий статус – вищу юридичну силу, особливий порядок прийняття, підвищену стабільність та високий рівень захисту з боку держави.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 Цього року ми святкуємо 25 років з дня прийняття Конституції України. 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Перша Конституція України гетьмана Пилипа Орлика 1710 рік / малюнки Олексія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Штанка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. – К.: Веселка, 1994 – 75 с.: іл.</a:t>
            </a:r>
            <a:b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endParaRPr lang="uk-UA" sz="20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26" name="Picture 2" descr="C:\Users\Larysa\Documents\2021 бібліотека\Фото2\20210527_0950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039" t="7995" r="6370" b="7453"/>
          <a:stretch>
            <a:fillRect/>
          </a:stretch>
        </p:blipFill>
        <p:spPr bwMode="auto">
          <a:xfrm rot="5400000">
            <a:off x="2198696" y="1158834"/>
            <a:ext cx="4392000" cy="307441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Конституція України.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Прийнята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на п’ятій сесії Верховної Ради України 28 червня 1996 року. – Івано-Франківськ: Галичина, 1996. – 63 с.</a:t>
            </a:r>
            <a:endParaRPr lang="uk-UA" sz="20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26" name="Picture 2" descr="C:\Users\Larysa\Documents\2021 бібліотека\Фото2\20210527_095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97" t="13021" r="6246" b="18745"/>
          <a:stretch>
            <a:fillRect/>
          </a:stretch>
        </p:blipFill>
        <p:spPr bwMode="auto">
          <a:xfrm rot="5400000">
            <a:off x="2288191" y="1490842"/>
            <a:ext cx="4143402" cy="259043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Конституція України. Прийнята на п’ятій сесії Верховної Ради України 28 червня 1996 року. – Київ: Українська правнича фундація, 1996. – 53 с.</a:t>
            </a:r>
            <a:endParaRPr lang="uk-UA" sz="20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74" name="Picture 2" descr="C:\Users\Larysa\Documents\2021 бібліотека\Фото2\20210527_095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57" t="13002" r="6605" b="13647"/>
          <a:stretch>
            <a:fillRect/>
          </a:stretch>
        </p:blipFill>
        <p:spPr bwMode="auto">
          <a:xfrm rot="5400000">
            <a:off x="2610225" y="1318809"/>
            <a:ext cx="3965620" cy="27567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Конституція України. Станом на 15 серпня 2005 року. – К.: Видавець Паливода А.В., 2005. – 100 с. (Серія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“Закони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України”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)</a:t>
            </a:r>
            <a:endParaRPr lang="uk-UA" sz="20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4098" name="Picture 2" descr="C:\Users\Larysa\Documents\2021 бібліотека\Фото2\20210527_095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029" t="21550" r="20233" b="25568"/>
          <a:stretch>
            <a:fillRect/>
          </a:stretch>
        </p:blipFill>
        <p:spPr bwMode="auto">
          <a:xfrm rot="5400000">
            <a:off x="3166535" y="1905507"/>
            <a:ext cx="3168120" cy="221457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Конституція України. Прийнята на п’ятій сесії Верховної Ради України 28 червня 1996 року. Із змінами, внесеними Законом України від 8 грудня 2004 року № 2222-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IV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. Станом на І січня 2006 року. Офіційне видання. – К. : Міністерство юстиції України. – 124 с.</a:t>
            </a:r>
            <a:endParaRPr lang="uk-UA" sz="20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5122" name="Picture 2" descr="C:\Users\Larysa\Documents\2021 бібліотека\Фото2\20210527_095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879" t="14727" r="8719" b="13627"/>
          <a:stretch>
            <a:fillRect/>
          </a:stretch>
        </p:blipFill>
        <p:spPr bwMode="auto">
          <a:xfrm rot="5400000">
            <a:off x="2810020" y="1240534"/>
            <a:ext cx="3788356" cy="2736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Конституція України. Із змінами і доповненнями, внесеними Законом України від 8 грудня 2004 року № 2222-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IV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. – К.: </a:t>
            </a:r>
            <a:r>
              <a:rPr lang="uk-UA" sz="20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Атіка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, 2006. – 63 с.</a:t>
            </a:r>
            <a:endParaRPr lang="uk-UA" sz="20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6146" name="Picture 2" descr="C:\Users\Larysa\Documents\2021 бібліотека\Фото2\20210527_095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53" t="16433" r="7439" b="17039"/>
          <a:stretch>
            <a:fillRect/>
          </a:stretch>
        </p:blipFill>
        <p:spPr bwMode="auto">
          <a:xfrm rot="5400000">
            <a:off x="2699367" y="1551282"/>
            <a:ext cx="3924000" cy="25359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Конституція України для школярів. Рекомендовано Міністерством освіти України. – К.: Українська правнича фундація, 1998. – 61 с.: іл.</a:t>
            </a:r>
            <a:endParaRPr lang="uk-UA" sz="20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7170" name="Picture 2" descr="C:\Users\Larysa\Documents\2021 бібліотека\Фото2\20210527_095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53" t="18139" r="8719" b="13627"/>
          <a:stretch>
            <a:fillRect/>
          </a:stretch>
        </p:blipFill>
        <p:spPr bwMode="auto">
          <a:xfrm rot="5400000">
            <a:off x="2584683" y="1294281"/>
            <a:ext cx="3996000" cy="269327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157</TotalTime>
  <Words>379</Words>
  <PresentationFormat>Экран (4:3)</PresentationFormat>
  <Paragraphs>24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Конституція – оберіг держави</vt:lpstr>
      <vt:lpstr>Слайд 2</vt:lpstr>
      <vt:lpstr>Перша Конституція України гетьмана Пилипа Орлика 1710 рік / малюнки Олексія Штанка. – К.: Веселка, 1994 – 75 с.: іл. </vt:lpstr>
      <vt:lpstr>Конституція України. Прийнята на п’ятій сесії Верховної Ради України 28 червня 1996 року. – Івано-Франківськ: Галичина, 1996. – 63 с.</vt:lpstr>
      <vt:lpstr>Конституція України. Прийнята на п’ятій сесії Верховної Ради України 28 червня 1996 року. – Київ: Українська правнича фундація, 1996. – 53 с.</vt:lpstr>
      <vt:lpstr>Конституція України. Станом на 15 серпня 2005 року. – К.: Видавець Паливода А.В., 2005. – 100 с. (Серія “Закони України”)</vt:lpstr>
      <vt:lpstr>Конституція України. Прийнята на п’ятій сесії Верховної Ради України 28 червня 1996 року. Із змінами, внесеними Законом України від 8 грудня 2004 року № 2222-IV. Станом на І січня 2006 року. Офіційне видання. – К. : Міністерство юстиції України. – 124 с.</vt:lpstr>
      <vt:lpstr>Конституція України. Із змінами і доповненнями, внесеними Законом України від 8 грудня 2004 року № 2222-IV. – К.: Атіка, 2006. – 63 с.</vt:lpstr>
      <vt:lpstr>Конституція України для школярів. Рекомендовано Міністерством освіти України. – К.: Українська правнича фундація, 1998. – 61 с.: іл.</vt:lpstr>
      <vt:lpstr>Вовк Ю.Й., Мадзей С.М., Буган Ю.В. Конституія України: навчальний курс / Ю.Й. Вовк, С.М. Мадзей, Ю.В. Буган . – Тернопіль; Мандрівець, 1996. – 93 с.</vt:lpstr>
      <vt:lpstr>Конституційні Акти України 1917-1920. Невідомі конституції України.- Киів : Філософська і соціологічна думка, 1992. – 272 с.</vt:lpstr>
      <vt:lpstr>Конституція України і основи правознавства в школі: книга для вчителя. Допущено Міністерством освіти України / За ред. І.Б. Усенка. – К.: Український центр правничих студій, 1999. – 355 с.</vt:lpstr>
      <vt:lpstr>Нор В., Стецюк П Конституція – основний закон України в запитаннях і відповідях: навчальний посібник з основних положень Конституції України. Рекомендовано Міністерством освіти України / В. Нор, П. Стецюк. – К.: Абріс,: Львів: Кальварія , 48 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Конституція – оберіг держави</dc:title>
  <dc:creator>Лариса Полторацька</dc:creator>
  <cp:lastModifiedBy>Customer</cp:lastModifiedBy>
  <cp:revision>19</cp:revision>
  <dcterms:created xsi:type="dcterms:W3CDTF">2021-06-11T07:37:42Z</dcterms:created>
  <dcterms:modified xsi:type="dcterms:W3CDTF">2021-06-15T19:26:28Z</dcterms:modified>
</cp:coreProperties>
</file>